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59" r:id="rId5"/>
    <p:sldId id="263" r:id="rId6"/>
    <p:sldId id="264" r:id="rId7"/>
    <p:sldId id="284" r:id="rId8"/>
    <p:sldId id="287" r:id="rId9"/>
    <p:sldId id="296" r:id="rId10"/>
    <p:sldId id="288" r:id="rId11"/>
    <p:sldId id="289" r:id="rId12"/>
    <p:sldId id="290" r:id="rId13"/>
    <p:sldId id="265" r:id="rId14"/>
    <p:sldId id="281" r:id="rId15"/>
    <p:sldId id="266" r:id="rId16"/>
    <p:sldId id="267" r:id="rId17"/>
    <p:sldId id="292" r:id="rId18"/>
    <p:sldId id="295" r:id="rId19"/>
    <p:sldId id="294" r:id="rId20"/>
    <p:sldId id="291" r:id="rId21"/>
  </p:sldIdLst>
  <p:sldSz cx="9144000" cy="6858000" type="screen4x3"/>
  <p:notesSz cx="6858000" cy="9144000"/>
  <p:defaultTextStyle>
    <a:lvl1pPr marL="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97" autoAdjust="0"/>
  </p:normalViewPr>
  <p:slideViewPr>
    <p:cSldViewPr>
      <p:cViewPr>
        <p:scale>
          <a:sx n="66" d="100"/>
          <a:sy n="66" d="100"/>
        </p:scale>
        <p:origin x="-1494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54BDF9-8515-4677-9942-0171F000F8EB}" type="doc">
      <dgm:prSet loTypeId="urn:microsoft.com/office/officeart/2005/8/layout/list1#1" loCatId="list" qsTypeId="urn:microsoft.com/office/officeart/2005/8/quickstyle/simple2#1" qsCatId="simple" csTypeId="urn:microsoft.com/office/officeart/2005/8/colors/colorful1" csCatId="colorful" phldr="1"/>
      <dgm:spPr/>
      <dgm:t>
        <a:bodyPr/>
        <a:lstStyle>
          <a:extLst/>
        </a:lstStyle>
        <a:p>
          <a:endParaRPr lang="es-ES"/>
        </a:p>
      </dgm:t>
    </dgm:pt>
    <dgm:pt modelId="{787546C1-DD5C-4D6E-BFDD-D95A52E781AD}">
      <dgm:prSet phldrT="[Text]"/>
      <dgm:spPr/>
      <dgm:t>
        <a:bodyPr/>
        <a:lstStyle>
          <a:extLst/>
        </a:lstStyle>
        <a:p>
          <a:r>
            <a:rPr lang="es-ES" dirty="0" smtClean="0"/>
            <a:t>1. Introducción</a:t>
          </a:r>
          <a:endParaRPr lang="es-ES" dirty="0"/>
        </a:p>
      </dgm:t>
    </dgm:pt>
    <dgm:pt modelId="{88942913-D2BB-4DEB-B0E7-EA2B7A6CD360}" type="parTrans" cxnId="{DFAEFA4C-B3B0-4C4E-BCD8-BFB53D07C5D0}">
      <dgm:prSet/>
      <dgm:spPr/>
      <dgm:t>
        <a:bodyPr/>
        <a:lstStyle>
          <a:extLst/>
        </a:lstStyle>
        <a:p>
          <a:endParaRPr lang="es-ES"/>
        </a:p>
      </dgm:t>
    </dgm:pt>
    <dgm:pt modelId="{579A9A07-8770-4AC1-9705-76E19F87D269}" type="sibTrans" cxnId="{DFAEFA4C-B3B0-4C4E-BCD8-BFB53D07C5D0}">
      <dgm:prSet/>
      <dgm:spPr/>
      <dgm:t>
        <a:bodyPr/>
        <a:lstStyle>
          <a:extLst/>
        </a:lstStyle>
        <a:p>
          <a:endParaRPr lang="es-ES"/>
        </a:p>
      </dgm:t>
    </dgm:pt>
    <dgm:pt modelId="{AC5265C1-0BAB-4984-A634-E4518A8EC253}">
      <dgm:prSet phldrT="[Text]"/>
      <dgm:spPr/>
      <dgm:t>
        <a:bodyPr/>
        <a:lstStyle>
          <a:extLst/>
        </a:lstStyle>
        <a:p>
          <a:r>
            <a:rPr lang="es-ES" dirty="0" smtClean="0"/>
            <a:t>2. Resumen de la aplicación</a:t>
          </a:r>
          <a:endParaRPr lang="es-ES" dirty="0"/>
        </a:p>
      </dgm:t>
    </dgm:pt>
    <dgm:pt modelId="{26A0947C-B518-417C-9D68-EC422DC1E3A5}" type="parTrans" cxnId="{579A338B-B5D8-4240-8867-8564B0DC96F3}">
      <dgm:prSet/>
      <dgm:spPr/>
      <dgm:t>
        <a:bodyPr/>
        <a:lstStyle>
          <a:extLst/>
        </a:lstStyle>
        <a:p>
          <a:endParaRPr lang="es-ES"/>
        </a:p>
      </dgm:t>
    </dgm:pt>
    <dgm:pt modelId="{E68E8117-B3CB-464C-9711-4DBE8BF88216}" type="sibTrans" cxnId="{579A338B-B5D8-4240-8867-8564B0DC96F3}">
      <dgm:prSet/>
      <dgm:spPr/>
      <dgm:t>
        <a:bodyPr/>
        <a:lstStyle>
          <a:extLst/>
        </a:lstStyle>
        <a:p>
          <a:endParaRPr lang="es-ES"/>
        </a:p>
      </dgm:t>
    </dgm:pt>
    <dgm:pt modelId="{F50BDB3E-817D-4A89-9D71-D9E0B029567B}">
      <dgm:prSet phldrT="[Text]"/>
      <dgm:spPr/>
      <dgm:t>
        <a:bodyPr/>
        <a:lstStyle>
          <a:extLst/>
        </a:lstStyle>
        <a:p>
          <a:r>
            <a:rPr lang="es-ES" dirty="0" smtClean="0"/>
            <a:t>3. </a:t>
          </a:r>
          <a:r>
            <a:rPr lang="es-ES" dirty="0" smtClean="0"/>
            <a:t>Posicionamiento</a:t>
          </a:r>
          <a:endParaRPr lang="es-ES" dirty="0"/>
        </a:p>
      </dgm:t>
    </dgm:pt>
    <dgm:pt modelId="{DE0B39BA-A6F3-455E-8022-365CCF701DB7}" type="parTrans" cxnId="{E8EF61B1-515C-44F0-9393-3A960B69FA7A}">
      <dgm:prSet/>
      <dgm:spPr/>
      <dgm:t>
        <a:bodyPr/>
        <a:lstStyle>
          <a:extLst/>
        </a:lstStyle>
        <a:p>
          <a:endParaRPr lang="es-ES"/>
        </a:p>
      </dgm:t>
    </dgm:pt>
    <dgm:pt modelId="{25F4C625-3E51-442C-BBB8-3FA715271B27}" type="sibTrans" cxnId="{E8EF61B1-515C-44F0-9393-3A960B69FA7A}">
      <dgm:prSet/>
      <dgm:spPr/>
      <dgm:t>
        <a:bodyPr/>
        <a:lstStyle>
          <a:extLst/>
        </a:lstStyle>
        <a:p>
          <a:endParaRPr lang="es-ES"/>
        </a:p>
      </dgm:t>
    </dgm:pt>
    <dgm:pt modelId="{ECBD6B98-1CBE-4BAA-AB77-4873C9DB1799}">
      <dgm:prSet phldrT="[Text]"/>
      <dgm:spPr>
        <a:solidFill>
          <a:schemeClr val="accent6"/>
        </a:solidFill>
      </dgm:spPr>
      <dgm:t>
        <a:bodyPr/>
        <a:lstStyle>
          <a:extLst/>
        </a:lstStyle>
        <a:p>
          <a:r>
            <a:rPr lang="es-ES" dirty="0" smtClean="0"/>
            <a:t>4. </a:t>
          </a:r>
          <a:r>
            <a:rPr lang="es-ES" dirty="0" smtClean="0"/>
            <a:t>Datos de interés</a:t>
          </a:r>
          <a:endParaRPr lang="es-ES" dirty="0"/>
        </a:p>
      </dgm:t>
    </dgm:pt>
    <dgm:pt modelId="{A8E7F406-AFD8-48D2-8D82-E8A1F17391BF}" type="parTrans" cxnId="{7BE48F06-505A-4F51-BA61-409D1FF34502}">
      <dgm:prSet/>
      <dgm:spPr/>
      <dgm:t>
        <a:bodyPr/>
        <a:lstStyle>
          <a:extLst/>
        </a:lstStyle>
        <a:p>
          <a:endParaRPr lang="es-ES"/>
        </a:p>
      </dgm:t>
    </dgm:pt>
    <dgm:pt modelId="{CF18F627-55D0-4D75-84BC-9F6776290819}" type="sibTrans" cxnId="{7BE48F06-505A-4F51-BA61-409D1FF34502}">
      <dgm:prSet/>
      <dgm:spPr/>
      <dgm:t>
        <a:bodyPr/>
        <a:lstStyle>
          <a:extLst/>
        </a:lstStyle>
        <a:p>
          <a:endParaRPr lang="es-ES"/>
        </a:p>
      </dgm:t>
    </dgm:pt>
    <dgm:pt modelId="{9D58511D-D18C-46E6-ADFB-6CDE1389D37F}" type="pres">
      <dgm:prSet presAssocID="{8554BDF9-8515-4677-9942-0171F000F8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29EC7F92-6143-4EC7-AD17-ECAF75C06DC8}" type="pres">
      <dgm:prSet presAssocID="{787546C1-DD5C-4D6E-BFDD-D95A52E781AD}" presName="parentLin" presStyleCnt="0"/>
      <dgm:spPr/>
      <dgm:t>
        <a:bodyPr/>
        <a:lstStyle>
          <a:extLst/>
        </a:lstStyle>
        <a:p>
          <a:endParaRPr lang="es-ES"/>
        </a:p>
      </dgm:t>
    </dgm:pt>
    <dgm:pt modelId="{F4F466C7-208D-4B4A-A865-9D82D8E9F892}" type="pres">
      <dgm:prSet presAssocID="{787546C1-DD5C-4D6E-BFDD-D95A52E781AD}" presName="parentLeftMargin" presStyleLbl="node1" presStyleIdx="0" presStyleCnt="4"/>
      <dgm:spPr/>
      <dgm:t>
        <a:bodyPr/>
        <a:lstStyle>
          <a:extLst/>
        </a:lstStyle>
        <a:p>
          <a:endParaRPr lang="es-ES"/>
        </a:p>
      </dgm:t>
    </dgm:pt>
    <dgm:pt modelId="{8BC4E78D-0D98-4ED2-B23A-71FEC19A6436}" type="pres">
      <dgm:prSet presAssocID="{787546C1-DD5C-4D6E-BFDD-D95A52E781AD}" presName="parentText" presStyleLbl="node1" presStyleIdx="0" presStyleCnt="4" custScaleX="115633" custLinFactNeighborX="9276" custLinFactNeighborY="-4638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129CDA7D-4C80-4698-AFD0-7208B5D9749E}" type="pres">
      <dgm:prSet presAssocID="{787546C1-DD5C-4D6E-BFDD-D95A52E781AD}" presName="negativeSpace" presStyleCnt="0"/>
      <dgm:spPr/>
      <dgm:t>
        <a:bodyPr/>
        <a:lstStyle>
          <a:extLst/>
        </a:lstStyle>
        <a:p>
          <a:endParaRPr lang="es-ES"/>
        </a:p>
      </dgm:t>
    </dgm:pt>
    <dgm:pt modelId="{EBA8CF1F-3B4A-4B6A-8877-CB03CDDAB1E9}" type="pres">
      <dgm:prSet presAssocID="{787546C1-DD5C-4D6E-BFDD-D95A52E781AD}" presName="childText" presStyleLbl="alignAcc1" presStyleIdx="0" presStyleCnt="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es-ES"/>
        </a:p>
      </dgm:t>
    </dgm:pt>
    <dgm:pt modelId="{8BC0D01A-9D98-495C-93AA-A7D9631CDDAD}" type="pres">
      <dgm:prSet presAssocID="{579A9A07-8770-4AC1-9705-76E19F87D269}" presName="spaceBetweenRectangles" presStyleCnt="0"/>
      <dgm:spPr/>
      <dgm:t>
        <a:bodyPr/>
        <a:lstStyle>
          <a:extLst/>
        </a:lstStyle>
        <a:p>
          <a:endParaRPr lang="es-ES"/>
        </a:p>
      </dgm:t>
    </dgm:pt>
    <dgm:pt modelId="{D4434ECF-2146-46AC-B62E-87AB389C995A}" type="pres">
      <dgm:prSet presAssocID="{AC5265C1-0BAB-4984-A634-E4518A8EC253}" presName="parentLin" presStyleCnt="0"/>
      <dgm:spPr/>
      <dgm:t>
        <a:bodyPr/>
        <a:lstStyle>
          <a:extLst/>
        </a:lstStyle>
        <a:p>
          <a:endParaRPr lang="es-ES"/>
        </a:p>
      </dgm:t>
    </dgm:pt>
    <dgm:pt modelId="{06B5F591-72E0-4CFF-9799-36D4050BD51D}" type="pres">
      <dgm:prSet presAssocID="{AC5265C1-0BAB-4984-A634-E4518A8EC253}" presName="parentLeftMargin" presStyleLbl="node1" presStyleIdx="0" presStyleCnt="4"/>
      <dgm:spPr/>
      <dgm:t>
        <a:bodyPr/>
        <a:lstStyle>
          <a:extLst/>
        </a:lstStyle>
        <a:p>
          <a:endParaRPr lang="es-ES"/>
        </a:p>
      </dgm:t>
    </dgm:pt>
    <dgm:pt modelId="{12E5634D-BCAA-48AB-BADB-754A15E9B7AC}" type="pres">
      <dgm:prSet presAssocID="{AC5265C1-0BAB-4984-A634-E4518A8EC253}" presName="parentText" presStyleLbl="node1" presStyleIdx="1" presStyleCnt="4" custScaleX="116958" custLinFactNeighborX="9276" custLinFactNeighborY="-2742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3DAA9763-50F6-4CC4-B6DA-0A4C45FFB361}" type="pres">
      <dgm:prSet presAssocID="{AC5265C1-0BAB-4984-A634-E4518A8EC253}" presName="negativeSpace" presStyleCnt="0"/>
      <dgm:spPr/>
      <dgm:t>
        <a:bodyPr/>
        <a:lstStyle>
          <a:extLst/>
        </a:lstStyle>
        <a:p>
          <a:endParaRPr lang="es-ES"/>
        </a:p>
      </dgm:t>
    </dgm:pt>
    <dgm:pt modelId="{51228DB3-E7D4-486B-A0C1-9A59D129891F}" type="pres">
      <dgm:prSet presAssocID="{AC5265C1-0BAB-4984-A634-E4518A8EC253}" presName="childText" presStyleLbl="alignAcc1" presStyleIdx="1" presStyleCnt="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es-ES"/>
        </a:p>
      </dgm:t>
    </dgm:pt>
    <dgm:pt modelId="{ECC02425-44D1-4F4C-B5D6-13442CA71F2A}" type="pres">
      <dgm:prSet presAssocID="{E68E8117-B3CB-464C-9711-4DBE8BF88216}" presName="spaceBetweenRectangles" presStyleCnt="0"/>
      <dgm:spPr/>
      <dgm:t>
        <a:bodyPr/>
        <a:lstStyle>
          <a:extLst/>
        </a:lstStyle>
        <a:p>
          <a:endParaRPr lang="es-ES"/>
        </a:p>
      </dgm:t>
    </dgm:pt>
    <dgm:pt modelId="{98CD7476-6A48-4BD0-A0B1-E79081300878}" type="pres">
      <dgm:prSet presAssocID="{F50BDB3E-817D-4A89-9D71-D9E0B029567B}" presName="parentLin" presStyleCnt="0"/>
      <dgm:spPr/>
      <dgm:t>
        <a:bodyPr/>
        <a:lstStyle>
          <a:extLst/>
        </a:lstStyle>
        <a:p>
          <a:endParaRPr lang="es-ES"/>
        </a:p>
      </dgm:t>
    </dgm:pt>
    <dgm:pt modelId="{63AA2D3F-331D-492F-82D5-8A2B6C78BAAD}" type="pres">
      <dgm:prSet presAssocID="{F50BDB3E-817D-4A89-9D71-D9E0B029567B}" presName="parentLeftMargin" presStyleLbl="node1" presStyleIdx="1" presStyleCnt="4"/>
      <dgm:spPr/>
      <dgm:t>
        <a:bodyPr/>
        <a:lstStyle>
          <a:extLst/>
        </a:lstStyle>
        <a:p>
          <a:endParaRPr lang="es-ES"/>
        </a:p>
      </dgm:t>
    </dgm:pt>
    <dgm:pt modelId="{2CFD44AC-C5B0-407B-B2EE-07415AFE4DC4}" type="pres">
      <dgm:prSet presAssocID="{F50BDB3E-817D-4A89-9D71-D9E0B029567B}" presName="parentText" presStyleLbl="node1" presStyleIdx="2" presStyleCnt="4" custScaleX="116959" custLinFactNeighborY="-4638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E27A153A-8ADD-4646-B3A3-509A74CD0695}" type="pres">
      <dgm:prSet presAssocID="{F50BDB3E-817D-4A89-9D71-D9E0B029567B}" presName="negativeSpace" presStyleCnt="0"/>
      <dgm:spPr/>
      <dgm:t>
        <a:bodyPr/>
        <a:lstStyle>
          <a:extLst/>
        </a:lstStyle>
        <a:p>
          <a:endParaRPr lang="es-ES"/>
        </a:p>
      </dgm:t>
    </dgm:pt>
    <dgm:pt modelId="{2DB5D132-AB90-49A4-A479-F0988A86E33E}" type="pres">
      <dgm:prSet presAssocID="{F50BDB3E-817D-4A89-9D71-D9E0B029567B}" presName="childText" presStyleLbl="alignAcc1" presStyleIdx="2" presStyleCnt="4" custLinFactNeighborX="-197" custLinFactNeighborY="-1646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es-ES"/>
        </a:p>
      </dgm:t>
    </dgm:pt>
    <dgm:pt modelId="{A5E75685-2820-438A-88AF-159553A570AE}" type="pres">
      <dgm:prSet presAssocID="{25F4C625-3E51-442C-BBB8-3FA715271B27}" presName="spaceBetweenRectangles" presStyleCnt="0"/>
      <dgm:spPr/>
      <dgm:t>
        <a:bodyPr/>
        <a:lstStyle>
          <a:extLst/>
        </a:lstStyle>
        <a:p>
          <a:endParaRPr lang="es-ES"/>
        </a:p>
      </dgm:t>
    </dgm:pt>
    <dgm:pt modelId="{3936D63D-3BB5-4099-A097-CE176EB2ABE2}" type="pres">
      <dgm:prSet presAssocID="{ECBD6B98-1CBE-4BAA-AB77-4873C9DB1799}" presName="parentLin" presStyleCnt="0"/>
      <dgm:spPr/>
      <dgm:t>
        <a:bodyPr/>
        <a:lstStyle>
          <a:extLst/>
        </a:lstStyle>
        <a:p>
          <a:endParaRPr lang="es-ES"/>
        </a:p>
      </dgm:t>
    </dgm:pt>
    <dgm:pt modelId="{CA895514-6C23-43E3-A15C-728A9EC10843}" type="pres">
      <dgm:prSet presAssocID="{ECBD6B98-1CBE-4BAA-AB77-4873C9DB1799}" presName="parentLeftMargin" presStyleLbl="node1" presStyleIdx="2" presStyleCnt="4"/>
      <dgm:spPr/>
      <dgm:t>
        <a:bodyPr/>
        <a:lstStyle>
          <a:extLst/>
        </a:lstStyle>
        <a:p>
          <a:endParaRPr lang="es-ES"/>
        </a:p>
      </dgm:t>
    </dgm:pt>
    <dgm:pt modelId="{D2A5797B-20EE-4298-BA50-C968CEE241D4}" type="pres">
      <dgm:prSet presAssocID="{ECBD6B98-1CBE-4BAA-AB77-4873C9DB1799}" presName="parentText" presStyleLbl="node1" presStyleIdx="3" presStyleCnt="4" custScaleX="116173">
        <dgm:presLayoutVars>
          <dgm:chMax val="0"/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AEA9E5FD-8F48-4CA8-8487-C530B0C74333}" type="pres">
      <dgm:prSet presAssocID="{ECBD6B98-1CBE-4BAA-AB77-4873C9DB1799}" presName="negativeSpace" presStyleCnt="0"/>
      <dgm:spPr/>
      <dgm:t>
        <a:bodyPr/>
        <a:lstStyle>
          <a:extLst/>
        </a:lstStyle>
        <a:p>
          <a:endParaRPr lang="es-ES"/>
        </a:p>
      </dgm:t>
    </dgm:pt>
    <dgm:pt modelId="{56015E43-931D-4CAD-85C0-E9EB84437182}" type="pres">
      <dgm:prSet presAssocID="{ECBD6B98-1CBE-4BAA-AB77-4873C9DB1799}" presName="childText" presStyleLbl="alignAcc1" presStyleIdx="3" presStyleCnt="4">
        <dgm:presLayoutVars>
          <dgm:bulletEnabled val="1"/>
        </dgm:presLayoutVars>
      </dgm:prSet>
      <dgm:spPr>
        <a:ln>
          <a:noFill/>
        </a:ln>
      </dgm:spPr>
      <dgm:t>
        <a:bodyPr/>
        <a:lstStyle>
          <a:extLst/>
        </a:lstStyle>
        <a:p>
          <a:endParaRPr lang="es-ES"/>
        </a:p>
      </dgm:t>
    </dgm:pt>
  </dgm:ptLst>
  <dgm:cxnLst>
    <dgm:cxn modelId="{7BE48F06-505A-4F51-BA61-409D1FF34502}" srcId="{8554BDF9-8515-4677-9942-0171F000F8EB}" destId="{ECBD6B98-1CBE-4BAA-AB77-4873C9DB1799}" srcOrd="3" destOrd="0" parTransId="{A8E7F406-AFD8-48D2-8D82-E8A1F17391BF}" sibTransId="{CF18F627-55D0-4D75-84BC-9F6776290819}"/>
    <dgm:cxn modelId="{2EFC50D2-290E-462B-B7B8-30840FE76111}" type="presOf" srcId="{AC5265C1-0BAB-4984-A634-E4518A8EC253}" destId="{06B5F591-72E0-4CFF-9799-36D4050BD51D}" srcOrd="0" destOrd="0" presId="urn:microsoft.com/office/officeart/2005/8/layout/list1#1"/>
    <dgm:cxn modelId="{1BAF750E-C72C-4661-AABA-C41741AB03F3}" type="presOf" srcId="{ECBD6B98-1CBE-4BAA-AB77-4873C9DB1799}" destId="{CA895514-6C23-43E3-A15C-728A9EC10843}" srcOrd="0" destOrd="0" presId="urn:microsoft.com/office/officeart/2005/8/layout/list1#1"/>
    <dgm:cxn modelId="{DFAEFA4C-B3B0-4C4E-BCD8-BFB53D07C5D0}" srcId="{8554BDF9-8515-4677-9942-0171F000F8EB}" destId="{787546C1-DD5C-4D6E-BFDD-D95A52E781AD}" srcOrd="0" destOrd="0" parTransId="{88942913-D2BB-4DEB-B0E7-EA2B7A6CD360}" sibTransId="{579A9A07-8770-4AC1-9705-76E19F87D269}"/>
    <dgm:cxn modelId="{EB840018-7C6C-436F-9A99-D7C18044C3B3}" type="presOf" srcId="{ECBD6B98-1CBE-4BAA-AB77-4873C9DB1799}" destId="{D2A5797B-20EE-4298-BA50-C968CEE241D4}" srcOrd="1" destOrd="0" presId="urn:microsoft.com/office/officeart/2005/8/layout/list1#1"/>
    <dgm:cxn modelId="{ADBD4A98-FF11-4FD5-8BD1-8015621DF0A6}" type="presOf" srcId="{F50BDB3E-817D-4A89-9D71-D9E0B029567B}" destId="{63AA2D3F-331D-492F-82D5-8A2B6C78BAAD}" srcOrd="0" destOrd="0" presId="urn:microsoft.com/office/officeart/2005/8/layout/list1#1"/>
    <dgm:cxn modelId="{579A338B-B5D8-4240-8867-8564B0DC96F3}" srcId="{8554BDF9-8515-4677-9942-0171F000F8EB}" destId="{AC5265C1-0BAB-4984-A634-E4518A8EC253}" srcOrd="1" destOrd="0" parTransId="{26A0947C-B518-417C-9D68-EC422DC1E3A5}" sibTransId="{E68E8117-B3CB-464C-9711-4DBE8BF88216}"/>
    <dgm:cxn modelId="{1D9E4DA1-94F3-4E9A-8F94-D303A3E4954B}" type="presOf" srcId="{787546C1-DD5C-4D6E-BFDD-D95A52E781AD}" destId="{F4F466C7-208D-4B4A-A865-9D82D8E9F892}" srcOrd="0" destOrd="0" presId="urn:microsoft.com/office/officeart/2005/8/layout/list1#1"/>
    <dgm:cxn modelId="{E8EF61B1-515C-44F0-9393-3A960B69FA7A}" srcId="{8554BDF9-8515-4677-9942-0171F000F8EB}" destId="{F50BDB3E-817D-4A89-9D71-D9E0B029567B}" srcOrd="2" destOrd="0" parTransId="{DE0B39BA-A6F3-455E-8022-365CCF701DB7}" sibTransId="{25F4C625-3E51-442C-BBB8-3FA715271B27}"/>
    <dgm:cxn modelId="{A045104B-70CA-42EC-BE1F-933B20FE0C6C}" type="presOf" srcId="{8554BDF9-8515-4677-9942-0171F000F8EB}" destId="{9D58511D-D18C-46E6-ADFB-6CDE1389D37F}" srcOrd="0" destOrd="0" presId="urn:microsoft.com/office/officeart/2005/8/layout/list1#1"/>
    <dgm:cxn modelId="{1F960D66-30BB-43A5-978D-4586E0D1EE4B}" type="presOf" srcId="{787546C1-DD5C-4D6E-BFDD-D95A52E781AD}" destId="{8BC4E78D-0D98-4ED2-B23A-71FEC19A6436}" srcOrd="1" destOrd="0" presId="urn:microsoft.com/office/officeart/2005/8/layout/list1#1"/>
    <dgm:cxn modelId="{76B328BA-4BEE-43EA-896F-13B4B310CDB5}" type="presOf" srcId="{AC5265C1-0BAB-4984-A634-E4518A8EC253}" destId="{12E5634D-BCAA-48AB-BADB-754A15E9B7AC}" srcOrd="1" destOrd="0" presId="urn:microsoft.com/office/officeart/2005/8/layout/list1#1"/>
    <dgm:cxn modelId="{8C1A898F-1E9B-41C0-B2FF-D2932BA3C61D}" type="presOf" srcId="{F50BDB3E-817D-4A89-9D71-D9E0B029567B}" destId="{2CFD44AC-C5B0-407B-B2EE-07415AFE4DC4}" srcOrd="1" destOrd="0" presId="urn:microsoft.com/office/officeart/2005/8/layout/list1#1"/>
    <dgm:cxn modelId="{58F38F21-C1AF-4887-BDD2-67C958EBE112}" type="presParOf" srcId="{9D58511D-D18C-46E6-ADFB-6CDE1389D37F}" destId="{29EC7F92-6143-4EC7-AD17-ECAF75C06DC8}" srcOrd="0" destOrd="0" presId="urn:microsoft.com/office/officeart/2005/8/layout/list1#1"/>
    <dgm:cxn modelId="{DADC3762-59A6-4495-AFB6-803C0EBF31CA}" type="presParOf" srcId="{29EC7F92-6143-4EC7-AD17-ECAF75C06DC8}" destId="{F4F466C7-208D-4B4A-A865-9D82D8E9F892}" srcOrd="0" destOrd="0" presId="urn:microsoft.com/office/officeart/2005/8/layout/list1#1"/>
    <dgm:cxn modelId="{E7F22966-B938-4F59-AB11-1D2F72D161F1}" type="presParOf" srcId="{29EC7F92-6143-4EC7-AD17-ECAF75C06DC8}" destId="{8BC4E78D-0D98-4ED2-B23A-71FEC19A6436}" srcOrd="1" destOrd="0" presId="urn:microsoft.com/office/officeart/2005/8/layout/list1#1"/>
    <dgm:cxn modelId="{0E1A0FFB-1EED-48FD-B1CB-377651126CF7}" type="presParOf" srcId="{9D58511D-D18C-46E6-ADFB-6CDE1389D37F}" destId="{129CDA7D-4C80-4698-AFD0-7208B5D9749E}" srcOrd="1" destOrd="0" presId="urn:microsoft.com/office/officeart/2005/8/layout/list1#1"/>
    <dgm:cxn modelId="{117F0026-306D-4897-A7AB-6DDC9E43155D}" type="presParOf" srcId="{9D58511D-D18C-46E6-ADFB-6CDE1389D37F}" destId="{EBA8CF1F-3B4A-4B6A-8877-CB03CDDAB1E9}" srcOrd="2" destOrd="0" presId="urn:microsoft.com/office/officeart/2005/8/layout/list1#1"/>
    <dgm:cxn modelId="{C4E8A731-E7BB-4636-9D5B-EAF648980059}" type="presParOf" srcId="{9D58511D-D18C-46E6-ADFB-6CDE1389D37F}" destId="{8BC0D01A-9D98-495C-93AA-A7D9631CDDAD}" srcOrd="3" destOrd="0" presId="urn:microsoft.com/office/officeart/2005/8/layout/list1#1"/>
    <dgm:cxn modelId="{E0D82ACD-E5C7-4695-918A-912DE8157AE9}" type="presParOf" srcId="{9D58511D-D18C-46E6-ADFB-6CDE1389D37F}" destId="{D4434ECF-2146-46AC-B62E-87AB389C995A}" srcOrd="4" destOrd="0" presId="urn:microsoft.com/office/officeart/2005/8/layout/list1#1"/>
    <dgm:cxn modelId="{453A7F02-5668-4708-8EE5-46CBD2E922C2}" type="presParOf" srcId="{D4434ECF-2146-46AC-B62E-87AB389C995A}" destId="{06B5F591-72E0-4CFF-9799-36D4050BD51D}" srcOrd="0" destOrd="0" presId="urn:microsoft.com/office/officeart/2005/8/layout/list1#1"/>
    <dgm:cxn modelId="{3633BE02-2672-4F2F-994D-1CFAA0A657D6}" type="presParOf" srcId="{D4434ECF-2146-46AC-B62E-87AB389C995A}" destId="{12E5634D-BCAA-48AB-BADB-754A15E9B7AC}" srcOrd="1" destOrd="0" presId="urn:microsoft.com/office/officeart/2005/8/layout/list1#1"/>
    <dgm:cxn modelId="{494F8D1A-4C0A-430B-B272-B3AE207CDCF1}" type="presParOf" srcId="{9D58511D-D18C-46E6-ADFB-6CDE1389D37F}" destId="{3DAA9763-50F6-4CC4-B6DA-0A4C45FFB361}" srcOrd="5" destOrd="0" presId="urn:microsoft.com/office/officeart/2005/8/layout/list1#1"/>
    <dgm:cxn modelId="{E3E8078B-B530-40B8-9908-372BDDFBAC7F}" type="presParOf" srcId="{9D58511D-D18C-46E6-ADFB-6CDE1389D37F}" destId="{51228DB3-E7D4-486B-A0C1-9A59D129891F}" srcOrd="6" destOrd="0" presId="urn:microsoft.com/office/officeart/2005/8/layout/list1#1"/>
    <dgm:cxn modelId="{CE7B7DFB-DB7E-4E84-B4F1-A1DBDFB8AF43}" type="presParOf" srcId="{9D58511D-D18C-46E6-ADFB-6CDE1389D37F}" destId="{ECC02425-44D1-4F4C-B5D6-13442CA71F2A}" srcOrd="7" destOrd="0" presId="urn:microsoft.com/office/officeart/2005/8/layout/list1#1"/>
    <dgm:cxn modelId="{1C1C1D40-CA92-42B9-BFAE-28CD99A44D41}" type="presParOf" srcId="{9D58511D-D18C-46E6-ADFB-6CDE1389D37F}" destId="{98CD7476-6A48-4BD0-A0B1-E79081300878}" srcOrd="8" destOrd="0" presId="urn:microsoft.com/office/officeart/2005/8/layout/list1#1"/>
    <dgm:cxn modelId="{4D4D46A3-085A-4BE3-B57F-9A2D7D509B49}" type="presParOf" srcId="{98CD7476-6A48-4BD0-A0B1-E79081300878}" destId="{63AA2D3F-331D-492F-82D5-8A2B6C78BAAD}" srcOrd="0" destOrd="0" presId="urn:microsoft.com/office/officeart/2005/8/layout/list1#1"/>
    <dgm:cxn modelId="{1512C15B-9D2F-437F-B2E2-B34C40156561}" type="presParOf" srcId="{98CD7476-6A48-4BD0-A0B1-E79081300878}" destId="{2CFD44AC-C5B0-407B-B2EE-07415AFE4DC4}" srcOrd="1" destOrd="0" presId="urn:microsoft.com/office/officeart/2005/8/layout/list1#1"/>
    <dgm:cxn modelId="{3D942A01-82D7-44FF-A778-F0CF3334B676}" type="presParOf" srcId="{9D58511D-D18C-46E6-ADFB-6CDE1389D37F}" destId="{E27A153A-8ADD-4646-B3A3-509A74CD0695}" srcOrd="9" destOrd="0" presId="urn:microsoft.com/office/officeart/2005/8/layout/list1#1"/>
    <dgm:cxn modelId="{A42D74F1-587B-4CCC-A643-E1D5BA96F0EA}" type="presParOf" srcId="{9D58511D-D18C-46E6-ADFB-6CDE1389D37F}" destId="{2DB5D132-AB90-49A4-A479-F0988A86E33E}" srcOrd="10" destOrd="0" presId="urn:microsoft.com/office/officeart/2005/8/layout/list1#1"/>
    <dgm:cxn modelId="{5783C852-9201-438C-A833-9F29205584EB}" type="presParOf" srcId="{9D58511D-D18C-46E6-ADFB-6CDE1389D37F}" destId="{A5E75685-2820-438A-88AF-159553A570AE}" srcOrd="11" destOrd="0" presId="urn:microsoft.com/office/officeart/2005/8/layout/list1#1"/>
    <dgm:cxn modelId="{CCDE5064-ACC1-4A08-AFD3-9E63FF6474D7}" type="presParOf" srcId="{9D58511D-D18C-46E6-ADFB-6CDE1389D37F}" destId="{3936D63D-3BB5-4099-A097-CE176EB2ABE2}" srcOrd="12" destOrd="0" presId="urn:microsoft.com/office/officeart/2005/8/layout/list1#1"/>
    <dgm:cxn modelId="{E576CB23-7F09-423D-99FE-DBF6A63CADD7}" type="presParOf" srcId="{3936D63D-3BB5-4099-A097-CE176EB2ABE2}" destId="{CA895514-6C23-43E3-A15C-728A9EC10843}" srcOrd="0" destOrd="0" presId="urn:microsoft.com/office/officeart/2005/8/layout/list1#1"/>
    <dgm:cxn modelId="{AE58AA66-CF5C-424D-8B98-EDB2F614DC7A}" type="presParOf" srcId="{3936D63D-3BB5-4099-A097-CE176EB2ABE2}" destId="{D2A5797B-20EE-4298-BA50-C968CEE241D4}" srcOrd="1" destOrd="0" presId="urn:microsoft.com/office/officeart/2005/8/layout/list1#1"/>
    <dgm:cxn modelId="{FBC3D618-2024-4257-B432-280BE2DE600E}" type="presParOf" srcId="{9D58511D-D18C-46E6-ADFB-6CDE1389D37F}" destId="{AEA9E5FD-8F48-4CA8-8487-C530B0C74333}" srcOrd="13" destOrd="0" presId="urn:microsoft.com/office/officeart/2005/8/layout/list1#1"/>
    <dgm:cxn modelId="{341024FC-9245-40AE-9171-0836E2F667E4}" type="presParOf" srcId="{9D58511D-D18C-46E6-ADFB-6CDE1389D37F}" destId="{56015E43-931D-4CAD-85C0-E9EB84437182}" srcOrd="14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5D35E0-9A5D-4EB8-8A48-4ED52D2D6EAC}" type="doc">
      <dgm:prSet loTypeId="urn:microsoft.com/office/officeart/2005/8/layout/radial6#1" loCatId="cycle" qsTypeId="urn:microsoft.com/office/officeart/2005/8/quickstyle/simple2#2" qsCatId="simple" csTypeId="urn:microsoft.com/office/officeart/2005/8/colors/accent1_2" csCatId="accent1" phldr="1"/>
      <dgm:spPr/>
      <dgm:t>
        <a:bodyPr/>
        <a:lstStyle>
          <a:extLst/>
        </a:lstStyle>
        <a:p>
          <a:endParaRPr lang="es-ES"/>
        </a:p>
      </dgm:t>
    </dgm:pt>
    <dgm:pt modelId="{F9A846BA-06FB-46AF-80ED-5EA0073A08FA}">
      <dgm:prSet phldrT="[Text]"/>
      <dgm:spPr/>
      <dgm:t>
        <a:bodyPr/>
        <a:lstStyle>
          <a:extLst/>
        </a:lstStyle>
        <a:p>
          <a:r>
            <a:rPr lang="es-ES" dirty="0" smtClean="0"/>
            <a:t>Personal </a:t>
          </a:r>
          <a:r>
            <a:rPr lang="es-ES" dirty="0" err="1" smtClean="0"/>
            <a:t>Shapes</a:t>
          </a:r>
          <a:endParaRPr lang="es-ES" dirty="0"/>
        </a:p>
      </dgm:t>
    </dgm:pt>
    <dgm:pt modelId="{867140E2-327F-4343-AA77-39B40F758E20}" type="parTrans" cxnId="{E0A59ECF-A5D6-4165-81D6-37160CDE59E0}">
      <dgm:prSet/>
      <dgm:spPr/>
      <dgm:t>
        <a:bodyPr/>
        <a:lstStyle>
          <a:extLst/>
        </a:lstStyle>
        <a:p>
          <a:endParaRPr lang="es-ES"/>
        </a:p>
      </dgm:t>
    </dgm:pt>
    <dgm:pt modelId="{D054D334-137E-4116-BF8C-3B5A64D95A38}" type="sibTrans" cxnId="{E0A59ECF-A5D6-4165-81D6-37160CDE59E0}">
      <dgm:prSet/>
      <dgm:spPr/>
      <dgm:t>
        <a:bodyPr/>
        <a:lstStyle>
          <a:extLst/>
        </a:lstStyle>
        <a:p>
          <a:endParaRPr lang="es-ES"/>
        </a:p>
      </dgm:t>
    </dgm:pt>
    <dgm:pt modelId="{F158A836-9807-4BB5-96D7-55AAE48F5E54}">
      <dgm:prSet phldrT="[Text]"/>
      <dgm:spPr/>
      <dgm:t>
        <a:bodyPr/>
        <a:lstStyle>
          <a:extLst/>
        </a:lstStyle>
        <a:p>
          <a:r>
            <a:rPr lang="es-ES" dirty="0" smtClean="0"/>
            <a:t>Gestionar</a:t>
          </a:r>
          <a:endParaRPr lang="es-ES" dirty="0"/>
        </a:p>
      </dgm:t>
    </dgm:pt>
    <dgm:pt modelId="{558C0938-D0E9-4B08-AF25-06F808A3FD1D}" type="parTrans" cxnId="{5DEF2495-9985-44C6-8EDA-3F14AE904248}">
      <dgm:prSet/>
      <dgm:spPr/>
      <dgm:t>
        <a:bodyPr/>
        <a:lstStyle>
          <a:extLst/>
        </a:lstStyle>
        <a:p>
          <a:endParaRPr lang="es-ES"/>
        </a:p>
      </dgm:t>
    </dgm:pt>
    <dgm:pt modelId="{641FD4FB-DEB5-4BAD-8DE6-FF7449A706FD}" type="sibTrans" cxnId="{5DEF2495-9985-44C6-8EDA-3F14AE904248}">
      <dgm:prSet/>
      <dgm:spPr/>
      <dgm:t>
        <a:bodyPr/>
        <a:lstStyle>
          <a:extLst/>
        </a:lstStyle>
        <a:p>
          <a:endParaRPr lang="es-ES"/>
        </a:p>
      </dgm:t>
    </dgm:pt>
    <dgm:pt modelId="{1D5437B4-AE63-4725-B3BF-757CE9D3B51A}">
      <dgm:prSet phldrT="[Text]"/>
      <dgm:spPr/>
      <dgm:t>
        <a:bodyPr/>
        <a:lstStyle>
          <a:extLst/>
        </a:lstStyle>
        <a:p>
          <a:r>
            <a:rPr lang="es-ES" dirty="0" smtClean="0"/>
            <a:t>Crear</a:t>
          </a:r>
          <a:endParaRPr lang="es-ES" dirty="0"/>
        </a:p>
      </dgm:t>
    </dgm:pt>
    <dgm:pt modelId="{EE3EA5B9-D085-48DC-A4C9-23E6FD27D486}" type="parTrans" cxnId="{1890C31B-6C5A-492A-B02D-6A7C8BDE111A}">
      <dgm:prSet/>
      <dgm:spPr/>
      <dgm:t>
        <a:bodyPr/>
        <a:lstStyle>
          <a:extLst/>
        </a:lstStyle>
        <a:p>
          <a:endParaRPr lang="es-ES"/>
        </a:p>
      </dgm:t>
    </dgm:pt>
    <dgm:pt modelId="{77151872-762C-4E0C-84E2-38FC583BA821}" type="sibTrans" cxnId="{1890C31B-6C5A-492A-B02D-6A7C8BDE111A}">
      <dgm:prSet/>
      <dgm:spPr/>
      <dgm:t>
        <a:bodyPr/>
        <a:lstStyle>
          <a:extLst/>
        </a:lstStyle>
        <a:p>
          <a:endParaRPr lang="es-ES"/>
        </a:p>
      </dgm:t>
    </dgm:pt>
    <dgm:pt modelId="{F4DD7773-E0F0-4CA0-AE12-39FE24E2D38B}">
      <dgm:prSet phldrT="[Text]"/>
      <dgm:spPr/>
      <dgm:t>
        <a:bodyPr/>
        <a:lstStyle>
          <a:extLst/>
        </a:lstStyle>
        <a:p>
          <a:r>
            <a:rPr lang="es-ES" dirty="0" smtClean="0"/>
            <a:t>Editar</a:t>
          </a:r>
          <a:endParaRPr lang="es-ES" dirty="0"/>
        </a:p>
      </dgm:t>
    </dgm:pt>
    <dgm:pt modelId="{5EB1A185-9242-4C2E-BC90-611B22CE7796}" type="parTrans" cxnId="{71F9C174-A9A7-4C4B-82AD-F0A584F94B69}">
      <dgm:prSet/>
      <dgm:spPr/>
      <dgm:t>
        <a:bodyPr/>
        <a:lstStyle>
          <a:extLst/>
        </a:lstStyle>
        <a:p>
          <a:endParaRPr lang="es-ES"/>
        </a:p>
      </dgm:t>
    </dgm:pt>
    <dgm:pt modelId="{BDF0DF6A-C77C-48ED-8BA1-44B4EE5AE580}" type="sibTrans" cxnId="{71F9C174-A9A7-4C4B-82AD-F0A584F94B69}">
      <dgm:prSet/>
      <dgm:spPr/>
      <dgm:t>
        <a:bodyPr/>
        <a:lstStyle>
          <a:extLst/>
        </a:lstStyle>
        <a:p>
          <a:endParaRPr lang="es-ES"/>
        </a:p>
      </dgm:t>
    </dgm:pt>
    <dgm:pt modelId="{E7099059-3858-4031-AA26-70F1AE740B29}">
      <dgm:prSet phldrT="[Text]"/>
      <dgm:spPr/>
      <dgm:t>
        <a:bodyPr/>
        <a:lstStyle>
          <a:extLst/>
        </a:lstStyle>
        <a:p>
          <a:r>
            <a:rPr lang="es-ES" dirty="0" smtClean="0"/>
            <a:t>Visualizar</a:t>
          </a:r>
          <a:endParaRPr lang="es-ES" dirty="0"/>
        </a:p>
      </dgm:t>
    </dgm:pt>
    <dgm:pt modelId="{2AD9F856-1FCF-4306-9F3B-5565B9795A99}" type="parTrans" cxnId="{C6BE03DB-B2D6-41F0-AD77-FF31B62F1DBE}">
      <dgm:prSet/>
      <dgm:spPr/>
      <dgm:t>
        <a:bodyPr/>
        <a:lstStyle>
          <a:extLst/>
        </a:lstStyle>
        <a:p>
          <a:endParaRPr lang="es-ES"/>
        </a:p>
      </dgm:t>
    </dgm:pt>
    <dgm:pt modelId="{05C988DA-E2F2-414D-AFF5-AF61883FBE3F}" type="sibTrans" cxnId="{C6BE03DB-B2D6-41F0-AD77-FF31B62F1DBE}">
      <dgm:prSet/>
      <dgm:spPr/>
      <dgm:t>
        <a:bodyPr/>
        <a:lstStyle>
          <a:extLst/>
        </a:lstStyle>
        <a:p>
          <a:endParaRPr lang="es-ES"/>
        </a:p>
      </dgm:t>
    </dgm:pt>
    <dgm:pt modelId="{3D4D4D43-95D2-4C91-B240-78430E6218B9}" type="pres">
      <dgm:prSet presAssocID="{105D35E0-9A5D-4EB8-8A48-4ED52D2D6EA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71A7CAA9-318E-4CBA-B98D-2203DED9FB9C}" type="pres">
      <dgm:prSet presAssocID="{F9A846BA-06FB-46AF-80ED-5EA0073A08FA}" presName="centerShape" presStyleLbl="node0" presStyleIdx="0" presStyleCnt="1"/>
      <dgm:spPr/>
      <dgm:t>
        <a:bodyPr/>
        <a:lstStyle>
          <a:extLst/>
        </a:lstStyle>
        <a:p>
          <a:endParaRPr lang="es-ES"/>
        </a:p>
      </dgm:t>
    </dgm:pt>
    <dgm:pt modelId="{86A79D0C-7F5D-4218-89BF-C121023B74AE}" type="pres">
      <dgm:prSet presAssocID="{F158A836-9807-4BB5-96D7-55AAE48F5E54}" presName="node" presStyleLbl="node1" presStyleIdx="0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5C76BEFB-CE8E-4F7E-8C47-F622A6CFDEBF}" type="pres">
      <dgm:prSet presAssocID="{F158A836-9807-4BB5-96D7-55AAE48F5E54}" presName="dummy" presStyleCnt="0"/>
      <dgm:spPr/>
      <dgm:t>
        <a:bodyPr/>
        <a:lstStyle>
          <a:extLst/>
        </a:lstStyle>
        <a:p>
          <a:endParaRPr lang="es-ES"/>
        </a:p>
      </dgm:t>
    </dgm:pt>
    <dgm:pt modelId="{7E8FCA14-6E35-4D86-8774-9DEBE17A0AD0}" type="pres">
      <dgm:prSet presAssocID="{641FD4FB-DEB5-4BAD-8DE6-FF7449A706FD}" presName="sibTrans" presStyleLbl="sibTrans2D1" presStyleIdx="0" presStyleCnt="4"/>
      <dgm:spPr/>
      <dgm:t>
        <a:bodyPr/>
        <a:lstStyle>
          <a:extLst/>
        </a:lstStyle>
        <a:p>
          <a:endParaRPr lang="es-ES"/>
        </a:p>
      </dgm:t>
    </dgm:pt>
    <dgm:pt modelId="{D8152D92-BBFE-427B-BBE4-CDB00C1C8220}" type="pres">
      <dgm:prSet presAssocID="{1D5437B4-AE63-4725-B3BF-757CE9D3B51A}" presName="node" presStyleLbl="node1" presStyleIdx="1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AC9C7443-8962-4A19-AB09-8A666B45BAE2}" type="pres">
      <dgm:prSet presAssocID="{1D5437B4-AE63-4725-B3BF-757CE9D3B51A}" presName="dummy" presStyleCnt="0"/>
      <dgm:spPr/>
      <dgm:t>
        <a:bodyPr/>
        <a:lstStyle>
          <a:extLst/>
        </a:lstStyle>
        <a:p>
          <a:endParaRPr lang="es-ES"/>
        </a:p>
      </dgm:t>
    </dgm:pt>
    <dgm:pt modelId="{C2A2C01E-986B-4BE3-994F-EB2FBE9759A5}" type="pres">
      <dgm:prSet presAssocID="{77151872-762C-4E0C-84E2-38FC583BA821}" presName="sibTrans" presStyleLbl="sibTrans2D1" presStyleIdx="1" presStyleCnt="4"/>
      <dgm:spPr/>
      <dgm:t>
        <a:bodyPr/>
        <a:lstStyle>
          <a:extLst/>
        </a:lstStyle>
        <a:p>
          <a:endParaRPr lang="es-ES"/>
        </a:p>
      </dgm:t>
    </dgm:pt>
    <dgm:pt modelId="{6996B73F-0E51-4C9A-A0AE-6248F2123DF8}" type="pres">
      <dgm:prSet presAssocID="{F4DD7773-E0F0-4CA0-AE12-39FE24E2D38B}" presName="node" presStyleLbl="node1" presStyleIdx="2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67D23CC5-1A27-4FA3-BCC5-634AEC7B868B}" type="pres">
      <dgm:prSet presAssocID="{F4DD7773-E0F0-4CA0-AE12-39FE24E2D38B}" presName="dummy" presStyleCnt="0"/>
      <dgm:spPr/>
      <dgm:t>
        <a:bodyPr/>
        <a:lstStyle>
          <a:extLst/>
        </a:lstStyle>
        <a:p>
          <a:endParaRPr lang="es-ES"/>
        </a:p>
      </dgm:t>
    </dgm:pt>
    <dgm:pt modelId="{FCA927B1-9AE4-4F40-8207-CA74D0D24071}" type="pres">
      <dgm:prSet presAssocID="{BDF0DF6A-C77C-48ED-8BA1-44B4EE5AE580}" presName="sibTrans" presStyleLbl="sibTrans2D1" presStyleIdx="2" presStyleCnt="4"/>
      <dgm:spPr/>
      <dgm:t>
        <a:bodyPr/>
        <a:lstStyle>
          <a:extLst/>
        </a:lstStyle>
        <a:p>
          <a:endParaRPr lang="es-ES"/>
        </a:p>
      </dgm:t>
    </dgm:pt>
    <dgm:pt modelId="{FCCDFD5F-7039-438F-B4A9-7649B01ACAF8}" type="pres">
      <dgm:prSet presAssocID="{E7099059-3858-4031-AA26-70F1AE740B29}" presName="node" presStyleLbl="node1" presStyleIdx="3" presStyleCnt="4">
        <dgm:presLayoutVars>
          <dgm:bulletEnabled val="1"/>
        </dgm:presLayoutVars>
      </dgm:prSet>
      <dgm:spPr/>
      <dgm:t>
        <a:bodyPr/>
        <a:lstStyle>
          <a:extLst/>
        </a:lstStyle>
        <a:p>
          <a:endParaRPr lang="es-ES"/>
        </a:p>
      </dgm:t>
    </dgm:pt>
    <dgm:pt modelId="{96B04D3E-CA34-4F0B-809E-9EAE2E97399A}" type="pres">
      <dgm:prSet presAssocID="{E7099059-3858-4031-AA26-70F1AE740B29}" presName="dummy" presStyleCnt="0"/>
      <dgm:spPr/>
      <dgm:t>
        <a:bodyPr/>
        <a:lstStyle>
          <a:extLst/>
        </a:lstStyle>
        <a:p>
          <a:endParaRPr lang="es-ES"/>
        </a:p>
      </dgm:t>
    </dgm:pt>
    <dgm:pt modelId="{772C5452-3B19-4BA4-99E2-C91FFF1629B3}" type="pres">
      <dgm:prSet presAssocID="{05C988DA-E2F2-414D-AFF5-AF61883FBE3F}" presName="sibTrans" presStyleLbl="sibTrans2D1" presStyleIdx="3" presStyleCnt="4"/>
      <dgm:spPr/>
      <dgm:t>
        <a:bodyPr/>
        <a:lstStyle>
          <a:extLst/>
        </a:lstStyle>
        <a:p>
          <a:endParaRPr lang="es-ES"/>
        </a:p>
      </dgm:t>
    </dgm:pt>
  </dgm:ptLst>
  <dgm:cxnLst>
    <dgm:cxn modelId="{CA1BF306-CE1A-49EB-BBD7-7D89974D88AF}" type="presOf" srcId="{F9A846BA-06FB-46AF-80ED-5EA0073A08FA}" destId="{71A7CAA9-318E-4CBA-B98D-2203DED9FB9C}" srcOrd="0" destOrd="0" presId="urn:microsoft.com/office/officeart/2005/8/layout/radial6#1"/>
    <dgm:cxn modelId="{03E70040-8793-4481-AA99-5A593E5DE8B8}" type="presOf" srcId="{F4DD7773-E0F0-4CA0-AE12-39FE24E2D38B}" destId="{6996B73F-0E51-4C9A-A0AE-6248F2123DF8}" srcOrd="0" destOrd="0" presId="urn:microsoft.com/office/officeart/2005/8/layout/radial6#1"/>
    <dgm:cxn modelId="{BE88EE10-E4CE-4B96-94B3-ABA6A3D2711E}" type="presOf" srcId="{105D35E0-9A5D-4EB8-8A48-4ED52D2D6EAC}" destId="{3D4D4D43-95D2-4C91-B240-78430E6218B9}" srcOrd="0" destOrd="0" presId="urn:microsoft.com/office/officeart/2005/8/layout/radial6#1"/>
    <dgm:cxn modelId="{1D279B7D-C519-48C8-A7DC-585827609D73}" type="presOf" srcId="{1D5437B4-AE63-4725-B3BF-757CE9D3B51A}" destId="{D8152D92-BBFE-427B-BBE4-CDB00C1C8220}" srcOrd="0" destOrd="0" presId="urn:microsoft.com/office/officeart/2005/8/layout/radial6#1"/>
    <dgm:cxn modelId="{71F9C174-A9A7-4C4B-82AD-F0A584F94B69}" srcId="{F9A846BA-06FB-46AF-80ED-5EA0073A08FA}" destId="{F4DD7773-E0F0-4CA0-AE12-39FE24E2D38B}" srcOrd="2" destOrd="0" parTransId="{5EB1A185-9242-4C2E-BC90-611B22CE7796}" sibTransId="{BDF0DF6A-C77C-48ED-8BA1-44B4EE5AE580}"/>
    <dgm:cxn modelId="{E0A59ECF-A5D6-4165-81D6-37160CDE59E0}" srcId="{105D35E0-9A5D-4EB8-8A48-4ED52D2D6EAC}" destId="{F9A846BA-06FB-46AF-80ED-5EA0073A08FA}" srcOrd="0" destOrd="0" parTransId="{867140E2-327F-4343-AA77-39B40F758E20}" sibTransId="{D054D334-137E-4116-BF8C-3B5A64D95A38}"/>
    <dgm:cxn modelId="{43BD8369-C2C2-4FB2-8BEA-2FFDCFF5E0EF}" type="presOf" srcId="{F158A836-9807-4BB5-96D7-55AAE48F5E54}" destId="{86A79D0C-7F5D-4218-89BF-C121023B74AE}" srcOrd="0" destOrd="0" presId="urn:microsoft.com/office/officeart/2005/8/layout/radial6#1"/>
    <dgm:cxn modelId="{5DEF2495-9985-44C6-8EDA-3F14AE904248}" srcId="{F9A846BA-06FB-46AF-80ED-5EA0073A08FA}" destId="{F158A836-9807-4BB5-96D7-55AAE48F5E54}" srcOrd="0" destOrd="0" parTransId="{558C0938-D0E9-4B08-AF25-06F808A3FD1D}" sibTransId="{641FD4FB-DEB5-4BAD-8DE6-FF7449A706FD}"/>
    <dgm:cxn modelId="{DEB53878-78E4-4DE9-88C6-ADD0BB8DC18F}" type="presOf" srcId="{05C988DA-E2F2-414D-AFF5-AF61883FBE3F}" destId="{772C5452-3B19-4BA4-99E2-C91FFF1629B3}" srcOrd="0" destOrd="0" presId="urn:microsoft.com/office/officeart/2005/8/layout/radial6#1"/>
    <dgm:cxn modelId="{3D9ECCED-44B9-449F-A492-D06F559DC12B}" type="presOf" srcId="{641FD4FB-DEB5-4BAD-8DE6-FF7449A706FD}" destId="{7E8FCA14-6E35-4D86-8774-9DEBE17A0AD0}" srcOrd="0" destOrd="0" presId="urn:microsoft.com/office/officeart/2005/8/layout/radial6#1"/>
    <dgm:cxn modelId="{C6BE03DB-B2D6-41F0-AD77-FF31B62F1DBE}" srcId="{F9A846BA-06FB-46AF-80ED-5EA0073A08FA}" destId="{E7099059-3858-4031-AA26-70F1AE740B29}" srcOrd="3" destOrd="0" parTransId="{2AD9F856-1FCF-4306-9F3B-5565B9795A99}" sibTransId="{05C988DA-E2F2-414D-AFF5-AF61883FBE3F}"/>
    <dgm:cxn modelId="{1890C31B-6C5A-492A-B02D-6A7C8BDE111A}" srcId="{F9A846BA-06FB-46AF-80ED-5EA0073A08FA}" destId="{1D5437B4-AE63-4725-B3BF-757CE9D3B51A}" srcOrd="1" destOrd="0" parTransId="{EE3EA5B9-D085-48DC-A4C9-23E6FD27D486}" sibTransId="{77151872-762C-4E0C-84E2-38FC583BA821}"/>
    <dgm:cxn modelId="{63F8742A-0039-43EF-AB86-3D2178852261}" type="presOf" srcId="{77151872-762C-4E0C-84E2-38FC583BA821}" destId="{C2A2C01E-986B-4BE3-994F-EB2FBE9759A5}" srcOrd="0" destOrd="0" presId="urn:microsoft.com/office/officeart/2005/8/layout/radial6#1"/>
    <dgm:cxn modelId="{64690233-ECD6-42A7-9629-927DA38F32F3}" type="presOf" srcId="{E7099059-3858-4031-AA26-70F1AE740B29}" destId="{FCCDFD5F-7039-438F-B4A9-7649B01ACAF8}" srcOrd="0" destOrd="0" presId="urn:microsoft.com/office/officeart/2005/8/layout/radial6#1"/>
    <dgm:cxn modelId="{A8436A01-8DDC-4A58-8AE3-C3E5C99FF48B}" type="presOf" srcId="{BDF0DF6A-C77C-48ED-8BA1-44B4EE5AE580}" destId="{FCA927B1-9AE4-4F40-8207-CA74D0D24071}" srcOrd="0" destOrd="0" presId="urn:microsoft.com/office/officeart/2005/8/layout/radial6#1"/>
    <dgm:cxn modelId="{9F5EDD15-5D80-4210-AAFD-47D7F85AC135}" type="presParOf" srcId="{3D4D4D43-95D2-4C91-B240-78430E6218B9}" destId="{71A7CAA9-318E-4CBA-B98D-2203DED9FB9C}" srcOrd="0" destOrd="0" presId="urn:microsoft.com/office/officeart/2005/8/layout/radial6#1"/>
    <dgm:cxn modelId="{290D8ED3-B15C-41F6-8B50-C5CB18D9E85B}" type="presParOf" srcId="{3D4D4D43-95D2-4C91-B240-78430E6218B9}" destId="{86A79D0C-7F5D-4218-89BF-C121023B74AE}" srcOrd="1" destOrd="0" presId="urn:microsoft.com/office/officeart/2005/8/layout/radial6#1"/>
    <dgm:cxn modelId="{B20E0B26-D84C-4A2B-B933-E5C9DE7E4E79}" type="presParOf" srcId="{3D4D4D43-95D2-4C91-B240-78430E6218B9}" destId="{5C76BEFB-CE8E-4F7E-8C47-F622A6CFDEBF}" srcOrd="2" destOrd="0" presId="urn:microsoft.com/office/officeart/2005/8/layout/radial6#1"/>
    <dgm:cxn modelId="{FB50C33C-AC8E-4A61-8B2D-CC5204870DA7}" type="presParOf" srcId="{3D4D4D43-95D2-4C91-B240-78430E6218B9}" destId="{7E8FCA14-6E35-4D86-8774-9DEBE17A0AD0}" srcOrd="3" destOrd="0" presId="urn:microsoft.com/office/officeart/2005/8/layout/radial6#1"/>
    <dgm:cxn modelId="{FDD24B1C-3DA7-44EC-937F-A1F0C7008279}" type="presParOf" srcId="{3D4D4D43-95D2-4C91-B240-78430E6218B9}" destId="{D8152D92-BBFE-427B-BBE4-CDB00C1C8220}" srcOrd="4" destOrd="0" presId="urn:microsoft.com/office/officeart/2005/8/layout/radial6#1"/>
    <dgm:cxn modelId="{ED29ACF5-94BC-4C63-AACB-706CB587D4EB}" type="presParOf" srcId="{3D4D4D43-95D2-4C91-B240-78430E6218B9}" destId="{AC9C7443-8962-4A19-AB09-8A666B45BAE2}" srcOrd="5" destOrd="0" presId="urn:microsoft.com/office/officeart/2005/8/layout/radial6#1"/>
    <dgm:cxn modelId="{AC48F25B-A648-4A69-8CEF-F29AFE2CFA2A}" type="presParOf" srcId="{3D4D4D43-95D2-4C91-B240-78430E6218B9}" destId="{C2A2C01E-986B-4BE3-994F-EB2FBE9759A5}" srcOrd="6" destOrd="0" presId="urn:microsoft.com/office/officeart/2005/8/layout/radial6#1"/>
    <dgm:cxn modelId="{384108EB-7221-47B8-81CE-6AA6CD1664D6}" type="presParOf" srcId="{3D4D4D43-95D2-4C91-B240-78430E6218B9}" destId="{6996B73F-0E51-4C9A-A0AE-6248F2123DF8}" srcOrd="7" destOrd="0" presId="urn:microsoft.com/office/officeart/2005/8/layout/radial6#1"/>
    <dgm:cxn modelId="{ABE93CDB-48DD-4070-96E4-7F924EFE4C84}" type="presParOf" srcId="{3D4D4D43-95D2-4C91-B240-78430E6218B9}" destId="{67D23CC5-1A27-4FA3-BCC5-634AEC7B868B}" srcOrd="8" destOrd="0" presId="urn:microsoft.com/office/officeart/2005/8/layout/radial6#1"/>
    <dgm:cxn modelId="{BB793B38-5C25-4A41-B39A-0C907D368A3B}" type="presParOf" srcId="{3D4D4D43-95D2-4C91-B240-78430E6218B9}" destId="{FCA927B1-9AE4-4F40-8207-CA74D0D24071}" srcOrd="9" destOrd="0" presId="urn:microsoft.com/office/officeart/2005/8/layout/radial6#1"/>
    <dgm:cxn modelId="{AA6ABCCD-8C50-4755-82FA-4741C1861C7A}" type="presParOf" srcId="{3D4D4D43-95D2-4C91-B240-78430E6218B9}" destId="{FCCDFD5F-7039-438F-B4A9-7649B01ACAF8}" srcOrd="10" destOrd="0" presId="urn:microsoft.com/office/officeart/2005/8/layout/radial6#1"/>
    <dgm:cxn modelId="{00FE5B19-B31A-4D24-915A-02BB96EC7FAC}" type="presParOf" srcId="{3D4D4D43-95D2-4C91-B240-78430E6218B9}" destId="{96B04D3E-CA34-4F0B-809E-9EAE2E97399A}" srcOrd="11" destOrd="0" presId="urn:microsoft.com/office/officeart/2005/8/layout/radial6#1"/>
    <dgm:cxn modelId="{13A9E2F9-63E4-46A2-8C1E-A0740C5BB527}" type="presParOf" srcId="{3D4D4D43-95D2-4C91-B240-78430E6218B9}" destId="{772C5452-3B19-4BA4-99E2-C91FFF1629B3}" srcOrd="12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BA8CF1F-3B4A-4B6A-8877-CB03CDDAB1E9}">
      <dsp:nvSpPr>
        <dsp:cNvPr id="0" name=""/>
        <dsp:cNvSpPr/>
      </dsp:nvSpPr>
      <dsp:spPr>
        <a:xfrm>
          <a:off x="0" y="1150625"/>
          <a:ext cx="374441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4E78D-0D98-4ED2-B23A-71FEC19A6436}">
      <dsp:nvSpPr>
        <dsp:cNvPr id="0" name=""/>
        <dsp:cNvSpPr/>
      </dsp:nvSpPr>
      <dsp:spPr>
        <a:xfrm>
          <a:off x="204587" y="892559"/>
          <a:ext cx="303084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71" tIns="0" rIns="9907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1. Introducción</a:t>
          </a:r>
          <a:endParaRPr lang="es-ES" sz="1600" kern="1200" dirty="0"/>
        </a:p>
      </dsp:txBody>
      <dsp:txXfrm>
        <a:off x="204587" y="892559"/>
        <a:ext cx="3030846" cy="472320"/>
      </dsp:txXfrm>
    </dsp:sp>
    <dsp:sp modelId="{51228DB3-E7D4-486B-A0C1-9A59D129891F}">
      <dsp:nvSpPr>
        <dsp:cNvPr id="0" name=""/>
        <dsp:cNvSpPr/>
      </dsp:nvSpPr>
      <dsp:spPr>
        <a:xfrm>
          <a:off x="0" y="1876385"/>
          <a:ext cx="374441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5634D-BCAA-48AB-BADB-754A15E9B7AC}">
      <dsp:nvSpPr>
        <dsp:cNvPr id="0" name=""/>
        <dsp:cNvSpPr/>
      </dsp:nvSpPr>
      <dsp:spPr>
        <a:xfrm>
          <a:off x="204587" y="1627274"/>
          <a:ext cx="3065575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71" tIns="0" rIns="9907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2. Resumen de la aplicación</a:t>
          </a:r>
          <a:endParaRPr lang="es-ES" sz="1600" kern="1200" dirty="0"/>
        </a:p>
      </dsp:txBody>
      <dsp:txXfrm>
        <a:off x="204587" y="1627274"/>
        <a:ext cx="3065575" cy="472320"/>
      </dsp:txXfrm>
    </dsp:sp>
    <dsp:sp modelId="{2DB5D132-AB90-49A4-A479-F0988A86E33E}">
      <dsp:nvSpPr>
        <dsp:cNvPr id="0" name=""/>
        <dsp:cNvSpPr/>
      </dsp:nvSpPr>
      <dsp:spPr>
        <a:xfrm>
          <a:off x="0" y="2587920"/>
          <a:ext cx="374441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D44AC-C5B0-407B-B2EE-07415AFE4DC4}">
      <dsp:nvSpPr>
        <dsp:cNvPr id="0" name=""/>
        <dsp:cNvSpPr/>
      </dsp:nvSpPr>
      <dsp:spPr>
        <a:xfrm>
          <a:off x="187220" y="2344079"/>
          <a:ext cx="3065602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71" tIns="0" rIns="9907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3. </a:t>
          </a:r>
          <a:r>
            <a:rPr lang="es-ES" sz="1600" kern="1200" dirty="0" smtClean="0"/>
            <a:t>Posicionamiento</a:t>
          </a:r>
          <a:endParaRPr lang="es-ES" sz="1600" kern="1200" dirty="0"/>
        </a:p>
      </dsp:txBody>
      <dsp:txXfrm>
        <a:off x="187220" y="2344079"/>
        <a:ext cx="3065602" cy="472320"/>
      </dsp:txXfrm>
    </dsp:sp>
    <dsp:sp modelId="{56015E43-931D-4CAD-85C0-E9EB84437182}">
      <dsp:nvSpPr>
        <dsp:cNvPr id="0" name=""/>
        <dsp:cNvSpPr/>
      </dsp:nvSpPr>
      <dsp:spPr>
        <a:xfrm>
          <a:off x="0" y="3327905"/>
          <a:ext cx="374441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5797B-20EE-4298-BA50-C968CEE241D4}">
      <dsp:nvSpPr>
        <dsp:cNvPr id="0" name=""/>
        <dsp:cNvSpPr/>
      </dsp:nvSpPr>
      <dsp:spPr>
        <a:xfrm>
          <a:off x="187220" y="3091745"/>
          <a:ext cx="3045000" cy="472320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71" tIns="0" rIns="9907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4. </a:t>
          </a:r>
          <a:r>
            <a:rPr lang="es-ES" sz="1600" kern="1200" dirty="0" smtClean="0"/>
            <a:t>Datos de interés</a:t>
          </a:r>
          <a:endParaRPr lang="es-ES" sz="1600" kern="1200" dirty="0"/>
        </a:p>
      </dsp:txBody>
      <dsp:txXfrm>
        <a:off x="187220" y="3091745"/>
        <a:ext cx="3045000" cy="4723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2C5452-3B19-4BA4-99E2-C91FFF1629B3}">
      <dsp:nvSpPr>
        <dsp:cNvPr id="0" name=""/>
        <dsp:cNvSpPr/>
      </dsp:nvSpPr>
      <dsp:spPr>
        <a:xfrm>
          <a:off x="-150786" y="54795"/>
          <a:ext cx="9256134" cy="9256134"/>
        </a:xfrm>
        <a:prstGeom prst="blockArc">
          <a:avLst>
            <a:gd name="adj1" fmla="val 12642252"/>
            <a:gd name="adj2" fmla="val 14357748"/>
            <a:gd name="adj3" fmla="val 164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CA927B1-9AE4-4F40-8207-CA74D0D24071}">
      <dsp:nvSpPr>
        <dsp:cNvPr id="0" name=""/>
        <dsp:cNvSpPr/>
      </dsp:nvSpPr>
      <dsp:spPr>
        <a:xfrm>
          <a:off x="-150786" y="-4632567"/>
          <a:ext cx="9256134" cy="9256134"/>
        </a:xfrm>
        <a:prstGeom prst="blockArc">
          <a:avLst>
            <a:gd name="adj1" fmla="val 7242252"/>
            <a:gd name="adj2" fmla="val 8957748"/>
            <a:gd name="adj3" fmla="val 164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2A2C01E-986B-4BE3-994F-EB2FBE9759A5}">
      <dsp:nvSpPr>
        <dsp:cNvPr id="0" name=""/>
        <dsp:cNvSpPr/>
      </dsp:nvSpPr>
      <dsp:spPr>
        <a:xfrm>
          <a:off x="-4838148" y="-4632567"/>
          <a:ext cx="9256134" cy="9256134"/>
        </a:xfrm>
        <a:prstGeom prst="blockArc">
          <a:avLst>
            <a:gd name="adj1" fmla="val 1842252"/>
            <a:gd name="adj2" fmla="val 3557748"/>
            <a:gd name="adj3" fmla="val 164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8FCA14-6E35-4D86-8774-9DEBE17A0AD0}">
      <dsp:nvSpPr>
        <dsp:cNvPr id="0" name=""/>
        <dsp:cNvSpPr/>
      </dsp:nvSpPr>
      <dsp:spPr>
        <a:xfrm>
          <a:off x="-4838148" y="54795"/>
          <a:ext cx="9256134" cy="9256134"/>
        </a:xfrm>
        <a:prstGeom prst="blockArc">
          <a:avLst>
            <a:gd name="adj1" fmla="val 18042252"/>
            <a:gd name="adj2" fmla="val 19757748"/>
            <a:gd name="adj3" fmla="val 164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A7CAA9-318E-4CBA-B98D-2203DED9FB9C}">
      <dsp:nvSpPr>
        <dsp:cNvPr id="0" name=""/>
        <dsp:cNvSpPr/>
      </dsp:nvSpPr>
      <dsp:spPr>
        <a:xfrm>
          <a:off x="1378297" y="1583878"/>
          <a:ext cx="1510605" cy="1510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Personal </a:t>
          </a:r>
          <a:r>
            <a:rPr lang="es-ES" sz="2300" kern="1200" dirty="0" err="1" smtClean="0"/>
            <a:t>Shapes</a:t>
          </a:r>
          <a:endParaRPr lang="es-ES" sz="2300" kern="1200" dirty="0"/>
        </a:p>
      </dsp:txBody>
      <dsp:txXfrm>
        <a:off x="1378297" y="1583878"/>
        <a:ext cx="1510605" cy="1510605"/>
      </dsp:txXfrm>
    </dsp:sp>
    <dsp:sp modelId="{86A79D0C-7F5D-4218-89BF-C121023B74AE}">
      <dsp:nvSpPr>
        <dsp:cNvPr id="0" name=""/>
        <dsp:cNvSpPr/>
      </dsp:nvSpPr>
      <dsp:spPr>
        <a:xfrm>
          <a:off x="1604888" y="207600"/>
          <a:ext cx="1057423" cy="10574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Gestionar</a:t>
          </a:r>
          <a:endParaRPr lang="es-ES" sz="1100" kern="1200" dirty="0"/>
        </a:p>
      </dsp:txBody>
      <dsp:txXfrm>
        <a:off x="1604888" y="207600"/>
        <a:ext cx="1057423" cy="1057423"/>
      </dsp:txXfrm>
    </dsp:sp>
    <dsp:sp modelId="{D8152D92-BBFE-427B-BBE4-CDB00C1C8220}">
      <dsp:nvSpPr>
        <dsp:cNvPr id="0" name=""/>
        <dsp:cNvSpPr/>
      </dsp:nvSpPr>
      <dsp:spPr>
        <a:xfrm>
          <a:off x="3207757" y="1810469"/>
          <a:ext cx="1057423" cy="10574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Crear</a:t>
          </a:r>
          <a:endParaRPr lang="es-ES" sz="1100" kern="1200" dirty="0"/>
        </a:p>
      </dsp:txBody>
      <dsp:txXfrm>
        <a:off x="3207757" y="1810469"/>
        <a:ext cx="1057423" cy="1057423"/>
      </dsp:txXfrm>
    </dsp:sp>
    <dsp:sp modelId="{6996B73F-0E51-4C9A-A0AE-6248F2123DF8}">
      <dsp:nvSpPr>
        <dsp:cNvPr id="0" name=""/>
        <dsp:cNvSpPr/>
      </dsp:nvSpPr>
      <dsp:spPr>
        <a:xfrm>
          <a:off x="1604888" y="3413338"/>
          <a:ext cx="1057423" cy="10574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Editar</a:t>
          </a:r>
          <a:endParaRPr lang="es-ES" sz="1100" kern="1200" dirty="0"/>
        </a:p>
      </dsp:txBody>
      <dsp:txXfrm>
        <a:off x="1604888" y="3413338"/>
        <a:ext cx="1057423" cy="1057423"/>
      </dsp:txXfrm>
    </dsp:sp>
    <dsp:sp modelId="{FCCDFD5F-7039-438F-B4A9-7649B01ACAF8}">
      <dsp:nvSpPr>
        <dsp:cNvPr id="0" name=""/>
        <dsp:cNvSpPr/>
      </dsp:nvSpPr>
      <dsp:spPr>
        <a:xfrm>
          <a:off x="2019" y="1810469"/>
          <a:ext cx="1057423" cy="10574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30000" dist="101600" dir="2700000" algn="tl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Visualizar</a:t>
          </a:r>
          <a:endParaRPr lang="es-ES" sz="1100" kern="1200" dirty="0"/>
        </a:p>
      </dsp:txBody>
      <dsp:txXfrm>
        <a:off x="2019" y="1810469"/>
        <a:ext cx="1057423" cy="1057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#1" minVer="12.0">
  <dgm:title val=""/>
  <dgm:desc val=""/>
  <dgm:catLst>
    <dgm:cat type="cycle" pri="9000"/>
    <dgm:cat type="relationship" pri="21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100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100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100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 fact="-1"/>
              <dgm:constr type="h" for="ch" forName="singleconn" refType="w" refFor="ch" refForName="oneComp" fact="0.24"/>
              <dgm:constr type="diam" for="ch" refType="diam" op="equ" fact="-1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100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constrLst>
          <dgm:constr type="w" val="1"/>
          <dgm:constr type="h" refType="w"/>
          <dgm:constr type="lMarg"/>
          <dgm:constr type="rMarg"/>
          <dgm:constr type="tMarg"/>
          <dgm:constr type="bMarg"/>
        </dgm:constrLst>
        <dgm:ruleLst>
          <dgm:rule type="primFontSz" val="2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/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</dgm:constrLst>
                <dgm:ruleLst>
                  <dgm:rule type="primFontSz" val="2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constrLst>
                    <dgm:constr type="begPad"/>
                    <dgm:constr type="endPad"/>
                  </dgm:constrLst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</dgm:constrLst>
                  <dgm:ruleLst>
                    <dgm:rule type="primFontSz" val="2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constrLst>
                  <dgm:constr type="h" refType="w"/>
                </dgm:constrLst>
                <dgm:presOf/>
              </dgm:layoutNode>
              <dgm:forEach name="sibTransForEach1" axis="followSib" ptType="sibTrans" hideLastTrans="0" cnt="1">
                <dgm:layoutNode name="singleconn" styleLbl="sibTrans2D1">
                  <dgm:choose name="Name25">
                    <dgm:if name="Name26" func="var" arg="dir" op="equ" val="norm">
                      <dgm:alg type="conn">
                        <dgm:param type="connRout" val="longCurve"/>
                        <dgm:param type="begPts" val="bCtr"/>
                        <dgm:param type="endPts" val="tCtr"/>
                        <dgm:param type="begSty" val="noArr"/>
                        <dgm:param type="endSty" val="noArr"/>
                        <dgm:param type="srcNode" val="dummyConnPt"/>
                        <dgm:param type="dstNode" val="dummyConnPt"/>
                      </dgm:alg>
                      <dgm:shape xmlns:r="http://schemas.openxmlformats.org/officeDocument/2006/relationships" type="conn" r:blip="" zOrderOff="-999">
                        <dgm:adjLst/>
                      </dgm:shape>
                      <dgm:constrLst>
                        <dgm:constr type="begPad"/>
                        <dgm:constr type="endPad"/>
                      </dgm:constrLst>
                    </dgm:if>
                    <dgm:else name="Name27">
                      <dgm:alg type="conn">
                        <dgm:param type="connRout" val="longCurve"/>
                        <dgm:param type="begPts" val="bCtr"/>
                        <dgm:param type="endPts" val="tCtr"/>
                        <dgm:param type="begSty" val="noArr"/>
                        <dgm:param type="endSty" val="noArr"/>
                        <dgm:param type="srcNode" val="dummyConnPt"/>
                        <dgm:param type="dstNode" val="dummyConnPt"/>
                      </dgm:alg>
                      <dgm:shape xmlns:r="http://schemas.openxmlformats.org/officeDocument/2006/relationships" type="conn" r:blip="" zOrderOff="-999">
                        <dgm:adjLst/>
                      </dgm:shape>
                      <dgm:constrLst>
                        <dgm:constr type="begPad"/>
                        <dgm:constr type="endPad"/>
                      </dgm:constrLst>
                    </dgm:else>
                  </dgm:choose>
                </dgm:layoutNode>
              </dgm:forEach>
            </dgm:if>
            <dgm:else name="Name28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Simple 2"/>
  <dgm:desc val="Simple 2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  <a:extLst/>
          </a:lstStyle>
          <a:p>
            <a:fld id="{C238408C-6839-46EE-8131-EDA75C487F2E}" type="datetimeFigureOut">
              <a:rPr/>
              <a:pPr/>
              <a:t>30/6/2006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  <a:extLst/>
          </a:lstStyle>
          <a:p>
            <a:fld id="{87D77045-401A-4D5E-BFE3-54C21A8A6634}" type="slidenum">
              <a:rPr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s.wikipedia.org/wiki/Esc%C3%A1ner" TargetMode="External"/><Relationship Id="rId13" Type="http://schemas.openxmlformats.org/officeDocument/2006/relationships/hyperlink" Target="http://es.wikipedia.org/wiki/Sistema_de_Informaci%C3%B3n_Geogr%C3%A1fica" TargetMode="External"/><Relationship Id="rId3" Type="http://schemas.openxmlformats.org/officeDocument/2006/relationships/hyperlink" Target="http://es.wikipedia.org/wiki/Siglo_XX" TargetMode="External"/><Relationship Id="rId7" Type="http://schemas.openxmlformats.org/officeDocument/2006/relationships/hyperlink" Target="http://es.wikipedia.org/wiki/Impresora" TargetMode="External"/><Relationship Id="rId12" Type="http://schemas.openxmlformats.org/officeDocument/2006/relationships/hyperlink" Target="http://es.wikipedia.org/wiki/Dise%C3%B1o_asistido_por_ordenad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s.wikipedia.org/wiki/Pl%C3%B3ter" TargetMode="External"/><Relationship Id="rId11" Type="http://schemas.openxmlformats.org/officeDocument/2006/relationships/hyperlink" Target="http://es.wikipedia.org/wiki/Software" TargetMode="External"/><Relationship Id="rId5" Type="http://schemas.openxmlformats.org/officeDocument/2006/relationships/hyperlink" Target="http://es.wikipedia.org/wiki/Pantalla_de_ordenador" TargetMode="External"/><Relationship Id="rId10" Type="http://schemas.openxmlformats.org/officeDocument/2006/relationships/hyperlink" Target="http://es.wikipedia.org/wiki/Software_de_base" TargetMode="External"/><Relationship Id="rId4" Type="http://schemas.openxmlformats.org/officeDocument/2006/relationships/hyperlink" Target="http://es.wikipedia.org/wiki/Hardware" TargetMode="External"/><Relationship Id="rId9" Type="http://schemas.openxmlformats.org/officeDocument/2006/relationships/hyperlink" Target="http://es.wikipedia.org/wiki/Procesador_de_im%C3%A1genes" TargetMode="External"/><Relationship Id="rId14" Type="http://schemas.openxmlformats.org/officeDocument/2006/relationships/hyperlink" Target="http://es.wikipedia.org/wiki/Base_de_dato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Ciudad de las artes y las Ciencias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12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dirty="0" smtClean="0"/>
              <a:t>Los avances en la tecnología electrónica en el </a:t>
            </a:r>
            <a:r>
              <a:rPr lang="es-ES" sz="1200" dirty="0" smtClean="0">
                <a:hlinkClick r:id="rId3" tooltip="Siglo XX"/>
              </a:rPr>
              <a:t>siglo XX</a:t>
            </a:r>
            <a:r>
              <a:rPr lang="es-ES" sz="1200" dirty="0" smtClean="0"/>
              <a:t>  -&gt;  producción de mapas. Específicamente, los dispositivos de </a:t>
            </a:r>
            <a:r>
              <a:rPr lang="es-ES" sz="1200" dirty="0" smtClean="0">
                <a:hlinkClick r:id="rId4" tooltip="Hardware"/>
              </a:rPr>
              <a:t>hardware</a:t>
            </a:r>
            <a:r>
              <a:rPr lang="es-ES" sz="1200" dirty="0" smtClean="0"/>
              <a:t> de los ordenadores, tales como </a:t>
            </a:r>
            <a:r>
              <a:rPr lang="es-ES" sz="1200" dirty="0" smtClean="0">
                <a:hlinkClick r:id="rId5" tooltip="Pantalla de ordenador"/>
              </a:rPr>
              <a:t>pantallas</a:t>
            </a:r>
            <a:r>
              <a:rPr lang="es-ES" sz="1200" dirty="0" smtClean="0"/>
              <a:t>, </a:t>
            </a:r>
            <a:r>
              <a:rPr lang="es-ES" sz="1200" dirty="0" err="1" smtClean="0">
                <a:hlinkClick r:id="rId6" tooltip="Plóter"/>
              </a:rPr>
              <a:t>plóters</a:t>
            </a:r>
            <a:r>
              <a:rPr lang="es-ES" sz="1200" dirty="0" smtClean="0"/>
              <a:t>, </a:t>
            </a:r>
            <a:r>
              <a:rPr lang="es-ES" sz="1200" dirty="0" smtClean="0">
                <a:hlinkClick r:id="rId7" tooltip="Impresora"/>
              </a:rPr>
              <a:t>impresoras</a:t>
            </a:r>
            <a:r>
              <a:rPr lang="es-ES" sz="1200" dirty="0" smtClean="0"/>
              <a:t>, </a:t>
            </a:r>
            <a:r>
              <a:rPr lang="es-ES" sz="1200" dirty="0" err="1" smtClean="0">
                <a:hlinkClick r:id="rId8" tooltip="Escáner"/>
              </a:rPr>
              <a:t>escáners</a:t>
            </a:r>
            <a:r>
              <a:rPr lang="es-ES" sz="1200" dirty="0" smtClean="0"/>
              <a:t>, </a:t>
            </a:r>
            <a:r>
              <a:rPr lang="es-ES" sz="1200" dirty="0" smtClean="0">
                <a:hlinkClick r:id="rId9" tooltip="Procesador de imágenes"/>
              </a:rPr>
              <a:t>procesadores de imágenes</a:t>
            </a:r>
            <a:r>
              <a:rPr lang="es-ES" sz="1200" dirty="0" smtClean="0"/>
              <a:t>, y </a:t>
            </a:r>
            <a:r>
              <a:rPr lang="es-ES" sz="1200" dirty="0" smtClean="0">
                <a:hlinkClick r:id="rId10" tooltip="Software de base"/>
              </a:rPr>
              <a:t>software de base</a:t>
            </a:r>
            <a:r>
              <a:rPr lang="es-ES" sz="1200" dirty="0" smtClean="0"/>
              <a:t> de datos. han democratizado y expandido grandemente la elaboración de mapas.</a:t>
            </a:r>
          </a:p>
          <a:p>
            <a:r>
              <a:rPr lang="es-ES" sz="1200" dirty="0" smtClean="0"/>
              <a:t>En la actualidad la mayoría de los mapas de calidad comercial se realizan mediante la aplicación de tres tipos principales de </a:t>
            </a:r>
            <a:r>
              <a:rPr lang="es-ES" sz="1200" dirty="0" smtClean="0">
                <a:hlinkClick r:id="rId11" tooltip="Software"/>
              </a:rPr>
              <a:t>software</a:t>
            </a:r>
            <a:r>
              <a:rPr lang="es-ES" sz="1200" dirty="0" smtClean="0"/>
              <a:t>: </a:t>
            </a:r>
            <a:r>
              <a:rPr lang="es-ES" sz="1200" dirty="0" smtClean="0">
                <a:hlinkClick r:id="rId12" tooltip="Diseño asistido por ordenador"/>
              </a:rPr>
              <a:t>diseño asistido por ordenador</a:t>
            </a:r>
            <a:r>
              <a:rPr lang="es-ES" sz="1200" dirty="0" smtClean="0"/>
              <a:t> (DAO), </a:t>
            </a:r>
            <a:r>
              <a:rPr lang="es-ES" sz="1200" dirty="0" err="1" smtClean="0"/>
              <a:t>a</a:t>
            </a:r>
            <a:r>
              <a:rPr lang="es-ES" sz="1200" dirty="0" err="1" smtClean="0">
                <a:hlinkClick r:id="rId13" tooltip="Sistema de Información Geográfica"/>
              </a:rPr>
              <a:t>Sistema</a:t>
            </a:r>
            <a:r>
              <a:rPr lang="es-ES" sz="1200" dirty="0" smtClean="0">
                <a:hlinkClick r:id="rId13" tooltip="Sistema de Información Geográfica"/>
              </a:rPr>
              <a:t> de Información Geográfica</a:t>
            </a:r>
            <a:r>
              <a:rPr lang="es-ES" sz="1200" dirty="0" smtClean="0"/>
              <a:t> (SIG) y software de iluminación. La información espacial se puede almacenar en la </a:t>
            </a:r>
            <a:r>
              <a:rPr lang="es-ES" sz="1200" dirty="0" smtClean="0">
                <a:hlinkClick r:id="rId14" tooltip="Base de datos"/>
              </a:rPr>
              <a:t>base de datos</a:t>
            </a:r>
            <a:r>
              <a:rPr lang="es-ES" sz="1200" dirty="0" smtClean="0"/>
              <a:t>, de donde se puede extraer. Estas herramientas permiten hacer mapas más dinámicos e interactivos, que pueden ser modificados digitalmente.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3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36" name="Shape 35"/>
          <p:cNvSpPr>
            <a:spLocks/>
          </p:cNvSpPr>
          <p:nvPr/>
        </p:nvSpPr>
        <p:spPr bwMode="auto">
          <a:xfrm>
            <a:off x="4821864" y="1066800"/>
            <a:ext cx="4343400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43" name="Shape 42"/>
          <p:cNvSpPr>
            <a:spLocks/>
          </p:cNvSpPr>
          <p:nvPr/>
        </p:nvSpPr>
        <p:spPr bwMode="auto">
          <a:xfrm>
            <a:off x="290624" y="-14176"/>
            <a:ext cx="5562600" cy="6553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22" name="Shape 21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24" name="Shape 23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26" name="Shape 25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27" name="Shape 26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s-E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extLst/>
          </a:lstStyle>
          <a:p>
            <a:fld id="{743653DA-8BF4-4869-96FE-9BCF43372D46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extLst/>
          </a:lstStyle>
          <a:p>
            <a:fld id="{72AC53DF-4216-466D-99A7-94400E6C2A25}" type="slidenum">
              <a:rPr/>
              <a:pPr/>
              <a:t>‹Nº›</a:t>
            </a:fld>
            <a:endParaRPr kumimoji="0" lang="es-E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45" name="Rectangle 44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33400" y="464504"/>
            <a:ext cx="8153400" cy="774192"/>
          </a:xfrm>
        </p:spPr>
        <p:txBody>
          <a:bodyPr/>
          <a:lstStyle>
            <a:lvl1pPr marR="9144" algn="r" eaLnBrk="1" latinLnBrk="0" hangingPunct="1">
              <a:defRPr kumimoji="0" lang="es-ES" sz="3800"/>
            </a:lvl1pPr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838381" y="1371600"/>
            <a:ext cx="3848419" cy="457200"/>
          </a:xfrm>
        </p:spPr>
        <p:txBody>
          <a:bodyPr tIns="0"/>
          <a:lstStyle>
            <a:lvl1pPr marL="0" indent="0" algn="r" eaLnBrk="1" latinLnBrk="0" hangingPunct="1">
              <a:spcBef>
                <a:spcPts val="0"/>
              </a:spcBef>
              <a:buNone/>
              <a:defRPr kumimoji="0" lang="es-ES" sz="2000">
                <a:solidFill>
                  <a:schemeClr val="tx1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59" name="Rectangle 5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60" name="Rectangle 5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61" name="Rectangle 6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62" name="Rectangle 6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129108-AC8D-4212-9283-60D9E99BF07A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eaLnBrk="1" latinLnBrk="0" hangingPunct="1">
              <a:buNone/>
              <a:defRPr kumimoji="0" lang="es-ES" sz="4000" b="1" cap="all">
                <a:ln/>
                <a:solidFill>
                  <a:schemeClr val="tx1"/>
                </a:solidFill>
                <a:effectLst>
                  <a:reflection blurRad="12700" stA="50000" endPos="50000" dir="5400000" sy="-100000" rotWithShape="0"/>
                </a:effectLst>
              </a:defRPr>
            </a:lvl1pPr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 eaLnBrk="1" latinLnBrk="0" hangingPunct="1">
              <a:buNone/>
              <a:defRPr kumimoji="0" lang="es-ES" sz="20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es-ES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es-ES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es-ES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DED3D3-6235-4F4C-B439-DF277FB555A7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295400"/>
          </a:xfrm>
        </p:spPr>
        <p:txBody>
          <a:bodyPr anchor="ctr"/>
          <a:lstStyle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600200"/>
            <a:ext cx="4038600" cy="4525963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es-ES" sz="2000"/>
            </a:lvl1pPr>
            <a:lvl2pPr eaLnBrk="1" latinLnBrk="0" hangingPunct="1">
              <a:defRPr kumimoji="0" lang="es-ES" sz="2400"/>
            </a:lvl2pPr>
            <a:lvl3pPr eaLnBrk="1" latinLnBrk="0" hangingPunct="1">
              <a:defRPr kumimoji="0" lang="es-ES" sz="2000"/>
            </a:lvl3pPr>
            <a:lvl4pPr eaLnBrk="1" latinLnBrk="0" hangingPunct="1">
              <a:defRPr kumimoji="0" lang="es-ES" sz="1800"/>
            </a:lvl4pPr>
            <a:lvl5pPr eaLnBrk="1" latinLnBrk="0" hangingPunct="1">
              <a:defRPr kumimoji="0" lang="es-ES"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600200"/>
            <a:ext cx="4038600" cy="4525963"/>
          </a:xfrm>
        </p:spPr>
        <p:txBody>
          <a:bodyPr/>
          <a:lstStyle>
            <a:lvl1pPr eaLnBrk="1" latinLnBrk="0" hangingPunct="1">
              <a:defRPr kumimoji="0" lang="es-ES" sz="2800"/>
            </a:lvl1pPr>
            <a:lvl2pPr eaLnBrk="1" latinLnBrk="0" hangingPunct="1">
              <a:defRPr kumimoji="0" lang="es-ES" sz="2400"/>
            </a:lvl2pPr>
            <a:lvl3pPr eaLnBrk="1" latinLnBrk="0" hangingPunct="1">
              <a:defRPr kumimoji="0" lang="es-ES" sz="2000"/>
            </a:lvl3pPr>
            <a:lvl4pPr eaLnBrk="1" latinLnBrk="0" hangingPunct="1">
              <a:defRPr kumimoji="0" lang="es-ES" sz="1800"/>
            </a:lvl4pPr>
            <a:lvl5pPr eaLnBrk="1" latinLnBrk="0" hangingPunct="1">
              <a:defRPr kumimoji="0" lang="es-ES"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5F1E3E-4B2F-4895-B65E-28B2E64F39F6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305044" y="3867144"/>
            <a:ext cx="4533900" cy="160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402264"/>
            <a:ext cx="868680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 eaLnBrk="1" latinLnBrk="0" hangingPunct="1">
              <a:defRPr kumimoji="0" lang="es-ES" sz="4000"/>
            </a:lvl1pPr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 eaLnBrk="1" latinLnBrk="0" hangingPunct="1">
              <a:buNone/>
              <a:defRPr kumimoji="0" lang="es-ES" sz="2400" b="1">
                <a:solidFill>
                  <a:schemeClr val="accent2"/>
                </a:solidFill>
              </a:defRPr>
            </a:lvl1pPr>
            <a:lvl2pPr eaLnBrk="1" latinLnBrk="0" hangingPunct="1">
              <a:buNone/>
              <a:defRPr kumimoji="0" lang="es-ES" sz="2000" b="1"/>
            </a:lvl2pPr>
            <a:lvl3pPr eaLnBrk="1" latinLnBrk="0" hangingPunct="1">
              <a:buNone/>
              <a:defRPr kumimoji="0" lang="es-ES" sz="1800" b="1"/>
            </a:lvl3pPr>
            <a:lvl4pPr eaLnBrk="1" latinLnBrk="0" hangingPunct="1">
              <a:buNone/>
              <a:defRPr kumimoji="0" lang="es-ES" sz="1600" b="1"/>
            </a:lvl4pPr>
            <a:lvl5pPr eaLnBrk="1" latinLnBrk="0" hangingPunct="1">
              <a:buNone/>
              <a:defRPr kumimoji="0" lang="es-ES" sz="1600" b="1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 eaLnBrk="1" latinLnBrk="0" hangingPunct="1">
              <a:buNone/>
              <a:defRPr kumimoji="0" lang="es-ES" sz="2400" b="1">
                <a:solidFill>
                  <a:schemeClr val="accent2"/>
                </a:solidFill>
              </a:defRPr>
            </a:lvl1pPr>
            <a:lvl2pPr eaLnBrk="1" latinLnBrk="0" hangingPunct="1">
              <a:buNone/>
              <a:defRPr kumimoji="0" lang="es-ES" sz="2000" b="1"/>
            </a:lvl2pPr>
            <a:lvl3pPr eaLnBrk="1" latinLnBrk="0" hangingPunct="1">
              <a:buNone/>
              <a:defRPr kumimoji="0" lang="es-ES" sz="1800" b="1"/>
            </a:lvl3pPr>
            <a:lvl4pPr eaLnBrk="1" latinLnBrk="0" hangingPunct="1">
              <a:buNone/>
              <a:defRPr kumimoji="0" lang="es-ES" sz="1600" b="1"/>
            </a:lvl4pPr>
            <a:lvl5pPr eaLnBrk="1" latinLnBrk="0" hangingPunct="1">
              <a:buNone/>
              <a:defRPr kumimoji="0" lang="es-ES" sz="1600" b="1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 eaLnBrk="1" latinLnBrk="0" hangingPunct="1">
              <a:defRPr kumimoji="0" lang="es-ES" sz="2400"/>
            </a:lvl1pPr>
            <a:lvl2pPr eaLnBrk="1" latinLnBrk="0" hangingPunct="1">
              <a:defRPr kumimoji="0" lang="es-ES" sz="2000"/>
            </a:lvl2pPr>
            <a:lvl3pPr eaLnBrk="1" latinLnBrk="0" hangingPunct="1">
              <a:defRPr kumimoji="0" lang="es-ES" sz="1800"/>
            </a:lvl3pPr>
            <a:lvl4pPr eaLnBrk="1" latinLnBrk="0" hangingPunct="1">
              <a:defRPr kumimoji="0" lang="es-ES" sz="1600"/>
            </a:lvl4pPr>
            <a:lvl5pPr eaLnBrk="1" latinLnBrk="0" hangingPunct="1">
              <a:defRPr kumimoji="0" lang="es-ES"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 eaLnBrk="1" latinLnBrk="0" hangingPunct="1">
              <a:defRPr kumimoji="0" lang="es-ES" sz="2400"/>
            </a:lvl1pPr>
            <a:lvl2pPr eaLnBrk="1" latinLnBrk="0" hangingPunct="1">
              <a:defRPr kumimoji="0" lang="es-ES" sz="2000"/>
            </a:lvl2pPr>
            <a:lvl3pPr eaLnBrk="1" latinLnBrk="0" hangingPunct="1">
              <a:defRPr kumimoji="0" lang="es-ES" sz="1800"/>
            </a:lvl3pPr>
            <a:lvl4pPr eaLnBrk="1" latinLnBrk="0" hangingPunct="1">
              <a:defRPr kumimoji="0" lang="es-ES" sz="1600"/>
            </a:lvl4pPr>
            <a:lvl5pPr eaLnBrk="1" latinLnBrk="0" hangingPunct="1">
              <a:defRPr kumimoji="0" lang="es-ES"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3085435-8225-4333-BFFA-0096413F0D76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 eaLnBrk="1" latinLnBrk="0" hangingPunct="1">
              <a:defRPr kumimoji="0" lang="es-ES" sz="4000" cap="none" baseline="0"/>
            </a:lvl1pPr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83C494-2A87-468C-A21B-CB14FB9ABB00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180FA0-5B31-4864-A2BB-719EA5A679C6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 eaLnBrk="1" latinLnBrk="0" hangingPunct="1">
              <a:buNone/>
              <a:defRPr kumimoji="0" lang="es-ES" sz="3600" b="0"/>
            </a:lvl1pPr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 eaLnBrk="1" latinLnBrk="0" hangingPunct="1">
              <a:buNone/>
              <a:defRPr kumimoji="0" lang="es-ES" sz="1800"/>
            </a:lvl1pPr>
            <a:lvl2pPr eaLnBrk="1" latinLnBrk="0" hangingPunct="1">
              <a:buNone/>
              <a:defRPr kumimoji="0" lang="es-ES" sz="1200"/>
            </a:lvl2pPr>
            <a:lvl3pPr eaLnBrk="1" latinLnBrk="0" hangingPunct="1">
              <a:buNone/>
              <a:defRPr kumimoji="0" lang="es-ES" sz="1000"/>
            </a:lvl3pPr>
            <a:lvl4pPr eaLnBrk="1" latinLnBrk="0" hangingPunct="1">
              <a:buNone/>
              <a:defRPr kumimoji="0" lang="es-ES" sz="900"/>
            </a:lvl4pPr>
            <a:lvl5pPr eaLnBrk="1" latinLnBrk="0" hangingPunct="1">
              <a:buNone/>
              <a:defRPr kumimoji="0" lang="es-ES" sz="9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 eaLnBrk="1" latinLnBrk="0" hangingPunct="1">
              <a:defRPr kumimoji="0" lang="es-ES" sz="3200"/>
            </a:lvl1pPr>
            <a:lvl2pPr eaLnBrk="1" latinLnBrk="0" hangingPunct="1">
              <a:defRPr kumimoji="0" lang="es-ES" sz="2800"/>
            </a:lvl2pPr>
            <a:lvl3pPr eaLnBrk="1" latinLnBrk="0" hangingPunct="1">
              <a:defRPr kumimoji="0" lang="es-ES" sz="2400"/>
            </a:lvl3pPr>
            <a:lvl4pPr eaLnBrk="1" latinLnBrk="0" hangingPunct="1">
              <a:defRPr kumimoji="0" lang="es-ES" sz="2000"/>
            </a:lvl4pPr>
            <a:lvl5pPr eaLnBrk="1" latinLnBrk="0" hangingPunct="1">
              <a:defRPr kumimoji="0" lang="es-ES"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ECC0C8-36B8-442A-833D-B6AACE86BB77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17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6858000" cy="914400"/>
          </a:xfrm>
        </p:spPr>
        <p:txBody>
          <a:bodyPr anchor="b"/>
          <a:lstStyle>
            <a:lvl1pPr algn="l" eaLnBrk="1" latinLnBrk="0" hangingPunct="1">
              <a:buNone/>
              <a:defRPr kumimoji="0" lang="es-ES" sz="2100" b="0"/>
            </a:lvl1pPr>
            <a:extLst/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6712" y="1905000"/>
            <a:ext cx="8778240" cy="4960144"/>
          </a:xfrm>
        </p:spPr>
        <p:txBody>
          <a:bodyPr/>
          <a:lstStyle>
            <a:lvl1pPr eaLnBrk="1" latinLnBrk="0" hangingPunct="1">
              <a:buNone/>
              <a:defRPr kumimoji="0" lang="es-ES"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150144"/>
            <a:ext cx="6858000" cy="685800"/>
          </a:xfrm>
        </p:spPr>
        <p:txBody>
          <a:bodyPr/>
          <a:lstStyle>
            <a:lvl1pPr marL="27432" indent="0" eaLnBrk="1" latinLnBrk="0" hangingPunct="1">
              <a:spcBef>
                <a:spcPts val="0"/>
              </a:spcBef>
              <a:buNone/>
              <a:defRPr kumimoji="0" lang="es-ES" sz="1400">
                <a:solidFill>
                  <a:srgbClr val="FFFFFF"/>
                </a:solidFill>
              </a:defRPr>
            </a:lvl1pPr>
            <a:lvl2pPr eaLnBrk="1" latinLnBrk="0" hangingPunct="1">
              <a:defRPr kumimoji="0" lang="es-ES" sz="1200"/>
            </a:lvl2pPr>
            <a:lvl3pPr eaLnBrk="1" latinLnBrk="0" hangingPunct="1">
              <a:defRPr kumimoji="0" lang="es-ES" sz="1000"/>
            </a:lvl3pPr>
            <a:lvl4pPr eaLnBrk="1" latinLnBrk="0" hangingPunct="1">
              <a:defRPr kumimoji="0" lang="es-ES" sz="900"/>
            </a:lvl4pPr>
            <a:lvl5pPr eaLnBrk="1" latinLnBrk="0" hangingPunct="1">
              <a:defRPr kumimoji="0" lang="es-ES" sz="9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14" name="Group 17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E20EC5-AC53-4169-941E-EDF10CD23748}" type="datetimeFigureOut">
              <a:rPr/>
              <a:pPr/>
              <a:t>30/6/2006</a:t>
            </a:fld>
            <a:endParaRPr kumimoji="0"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kumimoji="0"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es-E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pPr eaLnBrk="1" latinLnBrk="0" hangingPunct="1"/>
            <a:r>
              <a:rPr kumimoji="0" lang="es-ES" smtClean="0"/>
              <a:t>Haga clic para modificar el estilo de título del patrón</a:t>
            </a:r>
            <a:endParaRPr kumimoji="0" lang="en-US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lang="es-ES"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kumimoji="0" lang="es-ES">
                <a:solidFill>
                  <a:schemeClr val="tx2"/>
                </a:solidFill>
              </a:rPr>
              <a:pPr/>
              <a:t>08/04/2014</a:t>
            </a:fld>
            <a:endParaRPr kumimoji="0" lang="es-ES" sz="11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lang="es-ES" sz="11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s-ES" sz="110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lang="es-ES"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kumimoji="0" lang="es-ES" sz="1200">
                <a:solidFill>
                  <a:schemeClr val="tx2"/>
                </a:solidFill>
              </a:rPr>
              <a:pPr algn="l"/>
              <a:t>‹Nº›</a:t>
            </a:fld>
            <a:endParaRPr kumimoji="0" lang="es-ES" sz="120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es-ES" sz="4000" kern="1200" spc="-150" baseline="0">
          <a:solidFill>
            <a:schemeClr val="tx2">
              <a:satMod val="200000"/>
            </a:schemeClr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kumimoji="0" lang="es-ES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lang="es-ES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lang="es-ES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lang="es-ES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lang="es-ES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lang="es-ES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s-ES" dirty="0" smtClean="0"/>
              <a:t>PERSONAL SHAPES</a:t>
            </a:r>
            <a:br>
              <a:rPr lang="es-ES" dirty="0" smtClean="0"/>
            </a:br>
            <a:r>
              <a:rPr lang="es-ES" sz="3200" dirty="0" smtClean="0">
                <a:solidFill>
                  <a:schemeClr val="accent1"/>
                </a:solidFill>
              </a:rPr>
              <a:t>ADM</a:t>
            </a:r>
            <a:r>
              <a:rPr lang="es-ES" dirty="0" smtClean="0">
                <a:solidFill>
                  <a:schemeClr val="accent1"/>
                </a:solidFill>
              </a:rPr>
              <a:t> </a:t>
            </a:r>
            <a:r>
              <a:rPr lang="es-ES" dirty="0" smtClean="0">
                <a:solidFill>
                  <a:schemeClr val="accent1"/>
                </a:solidFill>
              </a:rPr>
              <a:t>2014</a:t>
            </a:r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>
            <a:extLst/>
          </a:lstStyle>
          <a:p>
            <a:pPr algn="r"/>
            <a:r>
              <a:rPr lang="es-ES_tradnl" dirty="0" smtClean="0"/>
              <a:t>Autores:</a:t>
            </a:r>
          </a:p>
          <a:p>
            <a:pPr algn="r"/>
            <a:r>
              <a:rPr lang="es-ES_tradnl" dirty="0" smtClean="0"/>
              <a:t>	</a:t>
            </a:r>
            <a:r>
              <a:rPr lang="es-AR" b="1" dirty="0" smtClean="0"/>
              <a:t> </a:t>
            </a:r>
            <a:r>
              <a:rPr lang="es-ES" b="1" dirty="0" smtClean="0"/>
              <a:t>Ángel Alberto Hernández Rivero </a:t>
            </a:r>
            <a:endParaRPr lang="es-ES" b="1" dirty="0" smtClean="0"/>
          </a:p>
          <a:p>
            <a:pPr algn="r"/>
            <a:r>
              <a:rPr lang="es-ES" b="1" dirty="0" smtClean="0"/>
              <a:t>	</a:t>
            </a:r>
            <a:r>
              <a:rPr lang="es-ES" b="1" dirty="0" smtClean="0"/>
              <a:t>Joan </a:t>
            </a:r>
            <a:r>
              <a:rPr lang="es-ES" b="1" dirty="0" smtClean="0"/>
              <a:t>Manuel Velilla Torres</a:t>
            </a:r>
            <a:endParaRPr lang="es-ES" dirty="0"/>
          </a:p>
        </p:txBody>
      </p:sp>
      <p:pic>
        <p:nvPicPr>
          <p:cNvPr id="7" name="6 Imagen" descr="C:\Users\Processing\Desktop\T-Mobile-Samsung-Galaxy-S2.jpg"/>
          <p:cNvPicPr/>
          <p:nvPr/>
        </p:nvPicPr>
        <p:blipFill>
          <a:blip r:embed="rId3" cstate="print"/>
          <a:srcRect l="46440" r="17348" b="6000"/>
          <a:stretch>
            <a:fillRect/>
          </a:stretch>
        </p:blipFill>
        <p:spPr bwMode="auto">
          <a:xfrm>
            <a:off x="4901140" y="454354"/>
            <a:ext cx="1318044" cy="244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C:\Users\Processing\Desktop\Screenshot_2014-04-07-21-17-21.png"/>
          <p:cNvPicPr/>
          <p:nvPr/>
        </p:nvPicPr>
        <p:blipFill>
          <a:blip r:embed="rId4" cstate="print"/>
          <a:srcRect t="4430"/>
          <a:stretch>
            <a:fillRect/>
          </a:stretch>
        </p:blipFill>
        <p:spPr bwMode="auto">
          <a:xfrm>
            <a:off x="5004048" y="764704"/>
            <a:ext cx="1128264" cy="182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 descr="C:\Users\Processing\Desktop\T-Mobile-Samsung-Galaxy-S2.jpg"/>
          <p:cNvPicPr/>
          <p:nvPr/>
        </p:nvPicPr>
        <p:blipFill>
          <a:blip r:embed="rId3" cstate="print"/>
          <a:srcRect l="46440" r="17348" b="6000"/>
          <a:stretch>
            <a:fillRect/>
          </a:stretch>
        </p:blipFill>
        <p:spPr bwMode="auto">
          <a:xfrm rot="21005070">
            <a:off x="3606140" y="1150530"/>
            <a:ext cx="1323064" cy="243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10 Imagen" descr="C:\Users\Processing\Desktop\Screenshot_2014-04-07-21-17-55.png"/>
          <p:cNvPicPr/>
          <p:nvPr/>
        </p:nvPicPr>
        <p:blipFill>
          <a:blip r:embed="rId5" cstate="print"/>
          <a:srcRect t="5233"/>
          <a:stretch>
            <a:fillRect/>
          </a:stretch>
        </p:blipFill>
        <p:spPr bwMode="auto">
          <a:xfrm rot="21005070">
            <a:off x="3710540" y="1496001"/>
            <a:ext cx="1122848" cy="180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8 Imagen" descr="C:\Users\Processing\Desktop\T-Mobile-Samsung-Galaxy-S2.jpg"/>
          <p:cNvPicPr/>
          <p:nvPr/>
        </p:nvPicPr>
        <p:blipFill>
          <a:blip r:embed="rId3" cstate="print"/>
          <a:srcRect l="46440" r="17348" b="6000"/>
          <a:stretch>
            <a:fillRect/>
          </a:stretch>
        </p:blipFill>
        <p:spPr bwMode="auto">
          <a:xfrm rot="841992">
            <a:off x="6072891" y="1752544"/>
            <a:ext cx="1321602" cy="244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7 Imagen" descr="C:\Users\Processing\Desktop\Screenshot_2014-04-07-21-20-43.png"/>
          <p:cNvPicPr/>
          <p:nvPr/>
        </p:nvPicPr>
        <p:blipFill>
          <a:blip r:embed="rId6" cstate="print"/>
          <a:srcRect t="5594"/>
          <a:stretch>
            <a:fillRect/>
          </a:stretch>
        </p:blipFill>
        <p:spPr bwMode="auto">
          <a:xfrm rot="841992">
            <a:off x="6143131" y="2082434"/>
            <a:ext cx="1127676" cy="181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3" name="Picture 1" descr="C:\workspace-adm\adm_personal_shapes\java\res\drawable-hdpi\app_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08" y="5589240"/>
            <a:ext cx="68580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644008" y="1484784"/>
            <a:ext cx="4248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err="1" smtClean="0"/>
              <a:t>Mapa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Lugar</a:t>
            </a:r>
          </a:p>
          <a:p>
            <a:pPr lvl="1"/>
            <a:r>
              <a:rPr lang="en-US" dirty="0" smtClean="0"/>
              <a:t>	- </a:t>
            </a:r>
            <a:r>
              <a:rPr lang="en-US" dirty="0" err="1" smtClean="0"/>
              <a:t>Marcador</a:t>
            </a:r>
            <a:r>
              <a:rPr lang="en-US" dirty="0" smtClean="0"/>
              <a:t> </a:t>
            </a:r>
            <a:r>
              <a:rPr lang="en-US" dirty="0" err="1" smtClean="0"/>
              <a:t>Fijo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Parcela</a:t>
            </a:r>
            <a:endParaRPr lang="en-US" dirty="0" smtClean="0"/>
          </a:p>
          <a:p>
            <a:pPr lvl="1"/>
            <a:r>
              <a:rPr lang="en-US" dirty="0" smtClean="0"/>
              <a:t>	- </a:t>
            </a:r>
            <a:r>
              <a:rPr lang="en-US" dirty="0" err="1" smtClean="0"/>
              <a:t>Marcadores</a:t>
            </a:r>
            <a:r>
              <a:rPr lang="en-US" dirty="0" smtClean="0"/>
              <a:t> </a:t>
            </a:r>
            <a:r>
              <a:rPr lang="en-US" dirty="0" err="1" smtClean="0"/>
              <a:t>Fijos</a:t>
            </a:r>
            <a:r>
              <a:rPr lang="en-US" dirty="0" smtClean="0"/>
              <a:t> y </a:t>
            </a:r>
            <a:r>
              <a:rPr lang="en-US" dirty="0" err="1" smtClean="0"/>
              <a:t>uno</a:t>
            </a:r>
            <a:r>
              <a:rPr lang="en-US" dirty="0" smtClean="0"/>
              <a:t> variable </a:t>
            </a:r>
          </a:p>
          <a:p>
            <a:pPr lvl="1"/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23728" y="15567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err="1" smtClean="0"/>
              <a:t>Rellenar</a:t>
            </a:r>
            <a:r>
              <a:rPr lang="en-US" b="1" dirty="0" smtClean="0"/>
              <a:t> </a:t>
            </a:r>
            <a:r>
              <a:rPr lang="en-US" b="1" dirty="0" err="1" smtClean="0"/>
              <a:t>desde</a:t>
            </a:r>
            <a:r>
              <a:rPr lang="en-US" b="1" dirty="0" smtClean="0"/>
              <a:t> QR</a:t>
            </a:r>
          </a:p>
        </p:txBody>
      </p:sp>
      <p:pic>
        <p:nvPicPr>
          <p:cNvPr id="13" name="12 Imagen" descr="C:\Users\Processing\Desktop\Screenshot_2014-04-07-21-17-55.png"/>
          <p:cNvPicPr/>
          <p:nvPr/>
        </p:nvPicPr>
        <p:blipFill>
          <a:blip r:embed="rId3" cstate="print"/>
          <a:srcRect t="5233" b="58694"/>
          <a:stretch>
            <a:fillRect/>
          </a:stretch>
        </p:blipFill>
        <p:spPr bwMode="auto">
          <a:xfrm>
            <a:off x="395536" y="1628800"/>
            <a:ext cx="1663101" cy="100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2195736" y="206084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 Usos para páginas web, revistas..</a:t>
            </a:r>
            <a:endParaRPr lang="es-ES" dirty="0"/>
          </a:p>
        </p:txBody>
      </p:sp>
      <p:pic>
        <p:nvPicPr>
          <p:cNvPr id="16" name="15 Imagen" descr="C:\Users\Processing\Desktop\Screenshot_2014-04-07-21-20-43.png"/>
          <p:cNvPicPr/>
          <p:nvPr/>
        </p:nvPicPr>
        <p:blipFill>
          <a:blip r:embed="rId4" cstate="print"/>
          <a:srcRect t="5594"/>
          <a:stretch>
            <a:fillRect/>
          </a:stretch>
        </p:blipFill>
        <p:spPr bwMode="auto">
          <a:xfrm>
            <a:off x="6876256" y="3140968"/>
            <a:ext cx="156857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5004048" y="3789040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s-ES_tradnl" dirty="0" smtClean="0"/>
              <a:t> GPS</a:t>
            </a:r>
          </a:p>
          <a:p>
            <a:pPr>
              <a:buFont typeface="Wingdings" pitchFamily="2" charset="2"/>
              <a:buChar char="§"/>
            </a:pPr>
            <a:r>
              <a:rPr lang="es-ES_tradnl" dirty="0" smtClean="0"/>
              <a:t> Fijar</a:t>
            </a:r>
          </a:p>
          <a:p>
            <a:pPr>
              <a:buFont typeface="Wingdings" pitchFamily="2" charset="2"/>
              <a:buChar char="§"/>
            </a:pPr>
            <a:r>
              <a:rPr lang="es-ES_tradnl" dirty="0" smtClean="0"/>
              <a:t> Eliminar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4221088"/>
            <a:ext cx="1993404" cy="199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18 CuadroTexto"/>
          <p:cNvSpPr txBox="1"/>
          <p:nvPr/>
        </p:nvSpPr>
        <p:spPr>
          <a:xfrm>
            <a:off x="467544" y="285293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El lugar se </a:t>
            </a:r>
            <a:r>
              <a:rPr lang="es-ES_tradnl" u="sng" dirty="0" smtClean="0"/>
              <a:t>compartirá</a:t>
            </a:r>
            <a:r>
              <a:rPr lang="es-ES_tradnl" dirty="0" smtClean="0"/>
              <a:t> a partir de un código QR.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283968" y="1844824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Lugares</a:t>
            </a:r>
            <a:r>
              <a:rPr lang="en-US" dirty="0" smtClean="0"/>
              <a:t> </a:t>
            </a:r>
            <a:r>
              <a:rPr lang="en-US" dirty="0" err="1" smtClean="0"/>
              <a:t>Personales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Parcela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Capas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endParaRPr lang="en-US" dirty="0" smtClean="0"/>
          </a:p>
          <a:p>
            <a:pPr lvl="1"/>
            <a:r>
              <a:rPr lang="en-US" dirty="0" smtClean="0"/>
              <a:t>	</a:t>
            </a:r>
          </a:p>
          <a:p>
            <a:pPr lvl="1"/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23728" y="1988840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Se </a:t>
            </a:r>
            <a:r>
              <a:rPr lang="en-US" dirty="0" err="1" smtClean="0"/>
              <a:t>dividirá</a:t>
            </a:r>
            <a:r>
              <a:rPr lang="en-US" dirty="0" smtClean="0"/>
              <a:t> en: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Lugares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Parcelas</a:t>
            </a:r>
            <a:endParaRPr lang="en-US" dirty="0" smtClean="0"/>
          </a:p>
        </p:txBody>
      </p:sp>
      <p:pic>
        <p:nvPicPr>
          <p:cNvPr id="10" name="9 Imagen"/>
          <p:cNvPicPr/>
          <p:nvPr/>
        </p:nvPicPr>
        <p:blipFill>
          <a:blip r:embed="rId3" cstate="print"/>
          <a:srcRect l="54920" t="25118" r="22721" b="28169"/>
          <a:stretch>
            <a:fillRect/>
          </a:stretch>
        </p:blipFill>
        <p:spPr bwMode="auto">
          <a:xfrm>
            <a:off x="251520" y="1916832"/>
            <a:ext cx="187220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CuadroTexto"/>
          <p:cNvSpPr txBox="1"/>
          <p:nvPr/>
        </p:nvSpPr>
        <p:spPr>
          <a:xfrm>
            <a:off x="827584" y="13407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b="1" dirty="0" smtClean="0"/>
              <a:t> Lista de cartografía</a:t>
            </a:r>
            <a:endParaRPr lang="es-ES" b="1" dirty="0"/>
          </a:p>
        </p:txBody>
      </p:sp>
      <p:pic>
        <p:nvPicPr>
          <p:cNvPr id="5122" name="Picture 2" descr="Screenshot_2014-04-07-23-01-42"/>
          <p:cNvPicPr>
            <a:picLocks noChangeAspect="1" noChangeArrowheads="1"/>
          </p:cNvPicPr>
          <p:nvPr/>
        </p:nvPicPr>
        <p:blipFill>
          <a:blip r:embed="rId4" cstate="print"/>
          <a:srcRect t="5008" b="30048"/>
          <a:stretch>
            <a:fillRect/>
          </a:stretch>
        </p:blipFill>
        <p:spPr bwMode="auto">
          <a:xfrm>
            <a:off x="7020272" y="1700808"/>
            <a:ext cx="1691581" cy="2200276"/>
          </a:xfrm>
          <a:prstGeom prst="rect">
            <a:avLst/>
          </a:prstGeom>
          <a:noFill/>
        </p:spPr>
      </p:pic>
      <p:sp>
        <p:nvSpPr>
          <p:cNvPr id="17" name="16 CuadroTexto"/>
          <p:cNvSpPr txBox="1"/>
          <p:nvPr/>
        </p:nvSpPr>
        <p:spPr>
          <a:xfrm>
            <a:off x="4932040" y="126876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b="1" dirty="0" smtClean="0"/>
              <a:t>Mapa de visualización cartográfica</a:t>
            </a:r>
            <a:endParaRPr lang="es-ES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788024" y="3717032"/>
            <a:ext cx="381642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s-ES_tradnl" dirty="0" smtClean="0"/>
              <a:t>Capas</a:t>
            </a:r>
          </a:p>
          <a:p>
            <a:pPr lvl="1" algn="just" fontAlgn="base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  <a:tabLst>
                <a:tab pos="1371600" algn="l"/>
              </a:tabLst>
            </a:pPr>
            <a:r>
              <a:rPr lang="es-ES_tradnl" dirty="0" smtClean="0"/>
              <a:t>.</a:t>
            </a:r>
            <a:r>
              <a:rPr lang="es-ES_tradnl" dirty="0" err="1" smtClean="0"/>
              <a:t>shp</a:t>
            </a:r>
            <a:r>
              <a:rPr lang="es-ES_tradnl" dirty="0" smtClean="0"/>
              <a:t> -&gt; .</a:t>
            </a:r>
            <a:r>
              <a:rPr lang="es-ES_tradnl" dirty="0" err="1" smtClean="0"/>
              <a:t>kml</a:t>
            </a:r>
            <a:endParaRPr lang="es-ES_tradnl" dirty="0" smtClean="0"/>
          </a:p>
          <a:p>
            <a:pPr lvl="1" algn="just" fontAlgn="base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  <a:tabLst>
                <a:tab pos="1371600" algn="l"/>
              </a:tabLst>
            </a:pPr>
            <a:r>
              <a:rPr lang="es-ES_tradnl" u="sng" dirty="0" smtClean="0"/>
              <a:t>Interactuar</a:t>
            </a:r>
          </a:p>
          <a:p>
            <a:pPr lvl="1" algn="just" fontAlgn="base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"/>
              <a:tabLst>
                <a:tab pos="1371600" algn="l"/>
              </a:tabLst>
            </a:pPr>
            <a:endParaRPr lang="es-ES_tradnl" sz="1100" dirty="0" smtClean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1" algn="just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371600" algn="l"/>
              </a:tabLst>
            </a:pP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Estaciones </a:t>
            </a: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</a:t>
            </a:r>
            <a:r>
              <a:rPr lang="es-ES" sz="1400" dirty="0" err="1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Valenbisi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371600" algn="l"/>
              </a:tabLst>
            </a:pP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Códigos postales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371600" algn="l"/>
              </a:tabLst>
            </a:pP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Portales PK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371600" algn="l"/>
              </a:tabLst>
            </a:pP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Parcelas Rústicas de Valencia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371600" algn="l"/>
              </a:tabLst>
            </a:pP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Parcelas Urbanas de Valencia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371600" algn="l"/>
              </a:tabLst>
            </a:pPr>
            <a:r>
              <a:rPr lang="es-ES" sz="1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Fuentes y bebederos de agua</a:t>
            </a:r>
            <a:endParaRPr lang="es-ES" sz="1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71600" y="4509120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_tradnl" u="sng" dirty="0" smtClean="0"/>
              <a:t>Ordenación</a:t>
            </a:r>
            <a:r>
              <a:rPr lang="es-ES_tradnl" dirty="0" smtClean="0"/>
              <a:t> de los lugares por tipos seleccionados y las parcelas alfabéticamente.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1340768"/>
            <a:ext cx="41044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smtClean="0"/>
              <a:t>Con esta aplicación el </a:t>
            </a:r>
            <a:r>
              <a:rPr lang="es-ES" b="1" dirty="0" smtClean="0"/>
              <a:t>usuario</a:t>
            </a:r>
            <a:r>
              <a:rPr lang="es-ES" dirty="0" smtClean="0"/>
              <a:t> </a:t>
            </a:r>
            <a:r>
              <a:rPr lang="es-ES" dirty="0" smtClean="0"/>
              <a:t>podrá:</a:t>
            </a:r>
          </a:p>
          <a:p>
            <a:pPr lvl="0"/>
            <a:endParaRPr lang="es-ES" dirty="0" smtClean="0"/>
          </a:p>
          <a:p>
            <a:pPr lvl="0">
              <a:buFont typeface="Arial" pitchFamily="34" charset="0"/>
              <a:buChar char="•"/>
            </a:pPr>
            <a:r>
              <a:rPr lang="es-ES" dirty="0" smtClean="0"/>
              <a:t>Crear</a:t>
            </a:r>
          </a:p>
          <a:p>
            <a:pPr lvl="0">
              <a:buFont typeface="Arial" pitchFamily="34" charset="0"/>
              <a:buChar char="•"/>
            </a:pPr>
            <a:r>
              <a:rPr lang="es-ES" dirty="0" smtClean="0"/>
              <a:t> Modificar </a:t>
            </a:r>
          </a:p>
          <a:p>
            <a:pPr lvl="0">
              <a:buFont typeface="Arial" pitchFamily="34" charset="0"/>
              <a:buChar char="•"/>
            </a:pPr>
            <a:r>
              <a:rPr lang="es-ES" dirty="0" smtClean="0"/>
              <a:t>E</a:t>
            </a:r>
            <a:r>
              <a:rPr lang="es-ES" dirty="0" smtClean="0"/>
              <a:t>liminar </a:t>
            </a:r>
          </a:p>
          <a:p>
            <a:pPr lvl="0"/>
            <a:endParaRPr lang="es-ES" dirty="0" smtClean="0"/>
          </a:p>
          <a:p>
            <a:pPr lvl="0"/>
            <a:r>
              <a:rPr lang="es-ES" dirty="0" smtClean="0"/>
              <a:t>A </a:t>
            </a:r>
            <a:r>
              <a:rPr lang="es-ES" u="sng" dirty="0" smtClean="0"/>
              <a:t>través</a:t>
            </a:r>
            <a:r>
              <a:rPr lang="es-ES" dirty="0" smtClean="0"/>
              <a:t> de:</a:t>
            </a:r>
          </a:p>
          <a:p>
            <a:pPr lvl="0"/>
            <a:endParaRPr lang="es-ES" dirty="0" smtClean="0"/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Coordenadas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/>
              <a:t> Mapas </a:t>
            </a:r>
          </a:p>
          <a:p>
            <a:pPr lvl="1">
              <a:buFont typeface="Arial" pitchFamily="34" charset="0"/>
              <a:buChar char="•"/>
            </a:pPr>
            <a:r>
              <a:rPr lang="es-ES_tradnl" dirty="0" smtClean="0"/>
              <a:t>Código QR</a:t>
            </a:r>
          </a:p>
          <a:p>
            <a:pPr lvl="0"/>
            <a:endParaRPr lang="es-ES" dirty="0" smtClean="0"/>
          </a:p>
          <a:p>
            <a:pPr lvl="0" algn="just"/>
            <a:r>
              <a:rPr lang="es-ES" dirty="0" smtClean="0"/>
              <a:t>Se consultarán en </a:t>
            </a:r>
            <a:r>
              <a:rPr lang="es-ES" dirty="0" smtClean="0"/>
              <a:t>una </a:t>
            </a:r>
            <a:r>
              <a:rPr lang="es-ES" b="1" dirty="0" smtClean="0"/>
              <a:t>lista</a:t>
            </a:r>
            <a:r>
              <a:rPr lang="es-ES" dirty="0" smtClean="0"/>
              <a:t> y/o un </a:t>
            </a:r>
            <a:r>
              <a:rPr lang="es-ES" b="1" dirty="0" smtClean="0"/>
              <a:t>mapa</a:t>
            </a:r>
            <a:r>
              <a:rPr lang="es-ES" dirty="0" smtClean="0"/>
              <a:t>. </a:t>
            </a:r>
            <a:endParaRPr lang="es-ES" dirty="0" smtClean="0"/>
          </a:p>
          <a:p>
            <a:pPr lvl="0" algn="just"/>
            <a:endParaRPr lang="es-ES" dirty="0" smtClean="0"/>
          </a:p>
          <a:p>
            <a:pPr lvl="0" algn="just"/>
            <a:r>
              <a:rPr lang="es-ES" dirty="0" smtClean="0"/>
              <a:t>Compartir información con </a:t>
            </a:r>
            <a:r>
              <a:rPr lang="es-ES" b="1" dirty="0" smtClean="0"/>
              <a:t>códigos QR </a:t>
            </a:r>
            <a:r>
              <a:rPr lang="es-ES" dirty="0" smtClean="0"/>
              <a:t>a través de redes </a:t>
            </a:r>
            <a:r>
              <a:rPr lang="es-ES" dirty="0" smtClean="0"/>
              <a:t>sociales o email o internamente desde la misma aplicación.</a:t>
            </a:r>
          </a:p>
          <a:p>
            <a:endParaRPr lang="en-US" dirty="0" smtClean="0"/>
          </a:p>
        </p:txBody>
      </p:sp>
      <p:sp>
        <p:nvSpPr>
          <p:cNvPr id="10" name="9 CuadroTexto"/>
          <p:cNvSpPr txBox="1"/>
          <p:nvPr/>
        </p:nvSpPr>
        <p:spPr>
          <a:xfrm>
            <a:off x="1979712" y="198884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q"/>
            </a:pPr>
            <a:r>
              <a:rPr lang="es-ES" dirty="0" smtClean="0"/>
              <a:t>Lugares </a:t>
            </a:r>
            <a:r>
              <a:rPr lang="es-ES" dirty="0" smtClean="0"/>
              <a:t>personales</a:t>
            </a:r>
          </a:p>
          <a:p>
            <a:pPr lvl="0">
              <a:buFont typeface="Wingdings" pitchFamily="2" charset="2"/>
              <a:buChar char="q"/>
            </a:pPr>
            <a:r>
              <a:rPr lang="es-ES" dirty="0" smtClean="0"/>
              <a:t> Parcelas 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7169" name="Picture 1" descr="Screenshot_2014-04-08-01-34-40"/>
          <p:cNvPicPr>
            <a:picLocks noChangeAspect="1" noChangeArrowheads="1"/>
          </p:cNvPicPr>
          <p:nvPr/>
        </p:nvPicPr>
        <p:blipFill>
          <a:blip r:embed="rId3" cstate="print"/>
          <a:srcRect t="4008"/>
          <a:stretch>
            <a:fillRect/>
          </a:stretch>
        </p:blipFill>
        <p:spPr bwMode="auto">
          <a:xfrm>
            <a:off x="5508104" y="1556792"/>
            <a:ext cx="2808760" cy="448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3. Posicionamiento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3. Posicionamiento</a:t>
            </a:r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sz="half" idx="1"/>
          </p:nvPr>
        </p:nvSpPr>
        <p:spPr>
          <a:xfrm>
            <a:off x="323528" y="1340768"/>
            <a:ext cx="4038600" cy="460648"/>
          </a:xfrm>
        </p:spPr>
        <p:txBody>
          <a:bodyPr>
            <a:normAutofit fontScale="92500"/>
          </a:bodyPr>
          <a:lstStyle>
            <a:extLst/>
          </a:lstStyle>
          <a:p>
            <a:r>
              <a:rPr lang="es-ES" b="1" dirty="0" smtClean="0"/>
              <a:t>Aplicaciones similares en el mercado</a:t>
            </a:r>
            <a:endParaRPr lang="es-ES" b="1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 l="24624" t="34453" r="57666" b="56688"/>
          <a:stretch>
            <a:fillRect/>
          </a:stretch>
        </p:blipFill>
        <p:spPr bwMode="auto">
          <a:xfrm>
            <a:off x="179512" y="1772816"/>
            <a:ext cx="1944216" cy="54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1403648" y="2348880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Visor </a:t>
            </a:r>
            <a:r>
              <a:rPr lang="en-US" dirty="0" smtClean="0"/>
              <a:t>de </a:t>
            </a:r>
            <a:r>
              <a:rPr lang="en-US" dirty="0" err="1" smtClean="0"/>
              <a:t>Mapas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Trazador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rutas</a:t>
            </a:r>
            <a:r>
              <a:rPr lang="en-US" dirty="0" smtClean="0"/>
              <a:t> con </a:t>
            </a:r>
            <a:r>
              <a:rPr lang="en-US" dirty="0" smtClean="0"/>
              <a:t>GPS.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Online </a:t>
            </a:r>
            <a:r>
              <a:rPr lang="en-US" dirty="0" smtClean="0"/>
              <a:t>con </a:t>
            </a:r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O</a:t>
            </a:r>
            <a:r>
              <a:rPr lang="en-US" dirty="0" smtClean="0"/>
              <a:t>ffline </a:t>
            </a:r>
            <a:r>
              <a:rPr lang="en-US" dirty="0" smtClean="0"/>
              <a:t>con </a:t>
            </a:r>
            <a:r>
              <a:rPr lang="en-US" dirty="0" err="1" smtClean="0"/>
              <a:t>mapas</a:t>
            </a:r>
            <a:r>
              <a:rPr lang="en-US" dirty="0" smtClean="0"/>
              <a:t> </a:t>
            </a:r>
            <a:r>
              <a:rPr lang="en-US" dirty="0" err="1" smtClean="0"/>
              <a:t>calibrados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OruxMaps</a:t>
            </a:r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 l="25818" t="43220" r="58235" b="27066"/>
          <a:stretch>
            <a:fillRect/>
          </a:stretch>
        </p:blipFill>
        <p:spPr bwMode="auto">
          <a:xfrm>
            <a:off x="3347864" y="3789040"/>
            <a:ext cx="109975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467544" y="4437112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/>
              <a:t>Contiene</a:t>
            </a:r>
            <a:r>
              <a:rPr lang="en-US" dirty="0" smtClean="0"/>
              <a:t> </a:t>
            </a:r>
            <a:r>
              <a:rPr lang="en-US" dirty="0" err="1" smtClean="0"/>
              <a:t>mapas</a:t>
            </a:r>
            <a:r>
              <a:rPr lang="en-US" dirty="0" smtClean="0"/>
              <a:t> </a:t>
            </a:r>
            <a:r>
              <a:rPr lang="en-US" dirty="0" err="1" smtClean="0"/>
              <a:t>detallados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Navegación</a:t>
            </a:r>
            <a:r>
              <a:rPr lang="en-US" dirty="0" smtClean="0"/>
              <a:t> GPS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Indicaciones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rutas</a:t>
            </a:r>
            <a:r>
              <a:rPr lang="en-US" dirty="0" smtClean="0"/>
              <a:t> a pie, </a:t>
            </a:r>
            <a:r>
              <a:rPr lang="en-US" dirty="0" smtClean="0"/>
              <a:t> </a:t>
            </a:r>
            <a:r>
              <a:rPr lang="en-US" dirty="0" err="1" smtClean="0"/>
              <a:t>coche</a:t>
            </a:r>
            <a:r>
              <a:rPr lang="en-US" dirty="0" smtClean="0"/>
              <a:t>, </a:t>
            </a:r>
            <a:r>
              <a:rPr lang="en-US" dirty="0" err="1" smtClean="0"/>
              <a:t>bici</a:t>
            </a:r>
            <a:r>
              <a:rPr lang="en-US" dirty="0" smtClean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transporte</a:t>
            </a:r>
            <a:r>
              <a:rPr lang="en-US" dirty="0" smtClean="0"/>
              <a:t> </a:t>
            </a:r>
            <a:r>
              <a:rPr lang="en-US" dirty="0" err="1" smtClean="0"/>
              <a:t>público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I</a:t>
            </a:r>
            <a:r>
              <a:rPr lang="en-US" dirty="0" err="1" smtClean="0"/>
              <a:t>nformación</a:t>
            </a:r>
            <a:r>
              <a:rPr lang="en-US" dirty="0" smtClean="0"/>
              <a:t> </a:t>
            </a:r>
            <a:r>
              <a:rPr lang="en-US" dirty="0" smtClean="0"/>
              <a:t>del </a:t>
            </a:r>
            <a:r>
              <a:rPr lang="en-US" dirty="0" err="1" smtClean="0"/>
              <a:t>tráfico</a:t>
            </a:r>
            <a:r>
              <a:rPr lang="en-US" dirty="0" smtClean="0"/>
              <a:t> en </a:t>
            </a:r>
            <a:r>
              <a:rPr lang="en-US" dirty="0" err="1" smtClean="0"/>
              <a:t>tiempo</a:t>
            </a:r>
            <a:r>
              <a:rPr lang="en-US" dirty="0" smtClean="0"/>
              <a:t> real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B</a:t>
            </a:r>
            <a:r>
              <a:rPr lang="en-US" dirty="0" err="1" smtClean="0"/>
              <a:t>úsqueda</a:t>
            </a:r>
            <a:r>
              <a:rPr lang="en-US" dirty="0" smtClean="0"/>
              <a:t> </a:t>
            </a:r>
            <a:r>
              <a:rPr lang="en-US" dirty="0" smtClean="0"/>
              <a:t>local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Street </a:t>
            </a:r>
            <a:r>
              <a:rPr lang="en-US" dirty="0" smtClean="0"/>
              <a:t>View de Google </a:t>
            </a:r>
            <a:r>
              <a:rPr lang="en-US" dirty="0" smtClean="0"/>
              <a:t>Maps</a:t>
            </a:r>
            <a:endParaRPr lang="es-ES" dirty="0"/>
          </a:p>
        </p:txBody>
      </p:sp>
      <p:sp>
        <p:nvSpPr>
          <p:cNvPr id="12" name="Rectangle 4"/>
          <p:cNvSpPr>
            <a:spLocks noGrp="1"/>
          </p:cNvSpPr>
          <p:nvPr>
            <p:ph sz="half" idx="1"/>
          </p:nvPr>
        </p:nvSpPr>
        <p:spPr>
          <a:xfrm>
            <a:off x="4860032" y="1340768"/>
            <a:ext cx="4038600" cy="460648"/>
          </a:xfrm>
        </p:spPr>
        <p:txBody>
          <a:bodyPr>
            <a:normAutofit/>
          </a:bodyPr>
          <a:lstStyle>
            <a:extLst/>
          </a:lstStyle>
          <a:p>
            <a:r>
              <a:rPr lang="es-ES" b="1" dirty="0" smtClean="0"/>
              <a:t>Mejoras en nuestra aplicación</a:t>
            </a:r>
            <a:endParaRPr lang="es-ES" b="1" dirty="0"/>
          </a:p>
        </p:txBody>
      </p:sp>
      <p:pic>
        <p:nvPicPr>
          <p:cNvPr id="25603" name="Picture 3" descr="C:\workspace-adm\adm_personal_shapes\java\res\drawable-hdpi\app_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6296" y="5085184"/>
            <a:ext cx="1333872" cy="1333872"/>
          </a:xfrm>
          <a:prstGeom prst="rect">
            <a:avLst/>
          </a:prstGeom>
          <a:noFill/>
        </p:spPr>
      </p:pic>
      <p:sp>
        <p:nvSpPr>
          <p:cNvPr id="14" name="13 CuadroTexto"/>
          <p:cNvSpPr txBox="1"/>
          <p:nvPr/>
        </p:nvSpPr>
        <p:spPr>
          <a:xfrm>
            <a:off x="4644008" y="1772816"/>
            <a:ext cx="4320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" dirty="0" smtClean="0"/>
              <a:t>La </a:t>
            </a:r>
            <a:r>
              <a:rPr lang="es-ES" u="sng" dirty="0" smtClean="0"/>
              <a:t>creación de lugares personales y parcelas</a:t>
            </a:r>
            <a:r>
              <a:rPr lang="es-ES" dirty="0" smtClean="0"/>
              <a:t> con información detallada del </a:t>
            </a:r>
            <a:r>
              <a:rPr lang="es-ES" dirty="0" smtClean="0"/>
              <a:t>lugar</a:t>
            </a:r>
            <a:r>
              <a:rPr lang="es-ES" dirty="0" smtClean="0"/>
              <a:t> </a:t>
            </a:r>
            <a:r>
              <a:rPr lang="es-ES" dirty="0" smtClean="0"/>
              <a:t>para levantamientos </a:t>
            </a:r>
            <a:r>
              <a:rPr lang="es-ES" b="1" dirty="0" smtClean="0"/>
              <a:t>topográficos</a:t>
            </a:r>
            <a:r>
              <a:rPr lang="es-ES" dirty="0" smtClean="0"/>
              <a:t>, </a:t>
            </a:r>
            <a:r>
              <a:rPr lang="es-ES" b="1" dirty="0" smtClean="0"/>
              <a:t>cartográficos</a:t>
            </a:r>
            <a:r>
              <a:rPr lang="es-ES" dirty="0" smtClean="0"/>
              <a:t>, información del </a:t>
            </a:r>
            <a:r>
              <a:rPr lang="es-ES" b="1" dirty="0" smtClean="0"/>
              <a:t>suelo</a:t>
            </a:r>
            <a:r>
              <a:rPr lang="es-ES" dirty="0" smtClean="0"/>
              <a:t>.. etc. </a:t>
            </a:r>
          </a:p>
          <a:p>
            <a:pPr algn="just"/>
            <a:r>
              <a:rPr lang="es-ES" dirty="0" smtClean="0"/>
              <a:t> </a:t>
            </a:r>
          </a:p>
          <a:p>
            <a:pPr algn="just">
              <a:buFont typeface="Arial" pitchFamily="34" charset="0"/>
              <a:buChar char="•"/>
            </a:pPr>
            <a:r>
              <a:rPr lang="es-ES" dirty="0" smtClean="0"/>
              <a:t>La capacidad de </a:t>
            </a:r>
            <a:r>
              <a:rPr lang="es-ES" u="sng" dirty="0" smtClean="0"/>
              <a:t>eliminar o editar </a:t>
            </a:r>
            <a:r>
              <a:rPr lang="es-ES" dirty="0" smtClean="0"/>
              <a:t>ese lugar o parcela ya creado y poder </a:t>
            </a:r>
            <a:r>
              <a:rPr lang="es-ES" u="sng" dirty="0" smtClean="0"/>
              <a:t>compartirlo</a:t>
            </a:r>
            <a:r>
              <a:rPr lang="es-ES" dirty="0" smtClean="0"/>
              <a:t> </a:t>
            </a:r>
            <a:r>
              <a:rPr lang="es-ES" dirty="0" smtClean="0"/>
              <a:t>o rellenarlo desde </a:t>
            </a:r>
            <a:r>
              <a:rPr lang="es-ES" dirty="0" smtClean="0"/>
              <a:t>código </a:t>
            </a:r>
            <a:r>
              <a:rPr lang="es-ES" dirty="0" smtClean="0"/>
              <a:t>QR. Y todo esto en una </a:t>
            </a:r>
            <a:r>
              <a:rPr lang="es-ES" b="1" dirty="0" smtClean="0"/>
              <a:t>r</a:t>
            </a:r>
            <a:r>
              <a:rPr lang="es-ES" b="1" dirty="0" smtClean="0"/>
              <a:t>ed social de ingenieros</a:t>
            </a:r>
            <a:endParaRPr lang="es-ES" b="1" dirty="0" smtClean="0"/>
          </a:p>
          <a:p>
            <a:pPr algn="just"/>
            <a:r>
              <a:rPr lang="es-ES" dirty="0" smtClean="0"/>
              <a:t> </a:t>
            </a:r>
          </a:p>
          <a:p>
            <a:pPr algn="just">
              <a:buFont typeface="Arial" pitchFamily="34" charset="0"/>
              <a:buChar char="•"/>
            </a:pPr>
            <a:r>
              <a:rPr lang="es-ES" dirty="0" smtClean="0"/>
              <a:t>Las capas que nosotros importamos son de detalle información y </a:t>
            </a:r>
            <a:r>
              <a:rPr lang="es-ES" dirty="0" smtClean="0"/>
              <a:t>específica.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4. Datos de interés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4. Datos de interés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971600" y="1340768"/>
            <a:ext cx="2667496" cy="460648"/>
          </a:xfrm>
        </p:spPr>
        <p:txBody>
          <a:bodyPr/>
          <a:lstStyle>
            <a:extLst/>
          </a:lstStyle>
          <a:p>
            <a:r>
              <a:rPr lang="es-ES" b="1" u="sng" dirty="0" smtClean="0"/>
              <a:t>Control de Versiones</a:t>
            </a:r>
            <a:endParaRPr lang="es-ES" b="1" u="sng" dirty="0"/>
          </a:p>
        </p:txBody>
      </p:sp>
      <p:pic>
        <p:nvPicPr>
          <p:cNvPr id="7" name="6 Imagen"/>
          <p:cNvPicPr/>
          <p:nvPr/>
        </p:nvPicPr>
        <p:blipFill>
          <a:blip r:embed="rId3" cstate="print"/>
          <a:srcRect l="42326" t="43019" r="49386" b="54398"/>
          <a:stretch>
            <a:fillRect/>
          </a:stretch>
        </p:blipFill>
        <p:spPr bwMode="auto">
          <a:xfrm>
            <a:off x="1187624" y="1988840"/>
            <a:ext cx="252028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539552" y="2780928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dirty="0" smtClean="0"/>
              <a:t>Mecanismo de </a:t>
            </a:r>
            <a:r>
              <a:rPr lang="es-ES" u="sng" dirty="0" smtClean="0"/>
              <a:t>almacenamiento</a:t>
            </a:r>
            <a:r>
              <a:rPr lang="es-ES" dirty="0" smtClean="0"/>
              <a:t> de los elementos que deba </a:t>
            </a:r>
            <a:r>
              <a:rPr lang="es-ES" dirty="0" smtClean="0"/>
              <a:t>gestionar</a:t>
            </a:r>
          </a:p>
          <a:p>
            <a:pPr lvl="0">
              <a:buFont typeface="Arial" pitchFamily="34" charset="0"/>
              <a:buChar char="•"/>
            </a:pPr>
            <a:endParaRPr lang="es-ES" dirty="0" smtClean="0"/>
          </a:p>
          <a:p>
            <a:pPr lvl="0">
              <a:buFont typeface="Arial" pitchFamily="34" charset="0"/>
              <a:buChar char="•"/>
            </a:pPr>
            <a:r>
              <a:rPr lang="es-ES" dirty="0" smtClean="0"/>
              <a:t>Posibilidad de </a:t>
            </a:r>
            <a:r>
              <a:rPr lang="es-ES" u="sng" dirty="0" smtClean="0"/>
              <a:t>realizar cambios </a:t>
            </a:r>
            <a:endParaRPr lang="es-ES" u="sng" dirty="0" smtClean="0"/>
          </a:p>
          <a:p>
            <a:pPr lvl="0"/>
            <a:r>
              <a:rPr lang="es-ES" dirty="0" smtClean="0"/>
              <a:t>sobre </a:t>
            </a:r>
            <a:r>
              <a:rPr lang="es-ES" dirty="0" smtClean="0"/>
              <a:t>los elementos </a:t>
            </a:r>
            <a:r>
              <a:rPr lang="es-ES" dirty="0" smtClean="0"/>
              <a:t>almacenados</a:t>
            </a:r>
          </a:p>
          <a:p>
            <a:pPr lvl="0"/>
            <a:endParaRPr lang="es-ES" dirty="0" smtClean="0"/>
          </a:p>
          <a:p>
            <a:pPr lvl="0">
              <a:buFont typeface="Arial" pitchFamily="34" charset="0"/>
              <a:buChar char="•"/>
            </a:pPr>
            <a:r>
              <a:rPr lang="es-ES" b="1" dirty="0" smtClean="0"/>
              <a:t>Registro</a:t>
            </a:r>
            <a:r>
              <a:rPr lang="es-ES" dirty="0" smtClean="0"/>
              <a:t> </a:t>
            </a:r>
            <a:r>
              <a:rPr lang="es-ES" dirty="0" smtClean="0"/>
              <a:t>histórico</a:t>
            </a:r>
          </a:p>
          <a:p>
            <a:pPr lvl="0">
              <a:buFont typeface="Arial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  <p:sp>
        <p:nvSpPr>
          <p:cNvPr id="9" name="Rectangle 2"/>
          <p:cNvSpPr>
            <a:spLocks noGrp="1"/>
          </p:cNvSpPr>
          <p:nvPr>
            <p:ph sz="half" idx="1"/>
          </p:nvPr>
        </p:nvSpPr>
        <p:spPr>
          <a:xfrm>
            <a:off x="5796136" y="1196752"/>
            <a:ext cx="1656184" cy="460648"/>
          </a:xfrm>
        </p:spPr>
        <p:txBody>
          <a:bodyPr/>
          <a:lstStyle>
            <a:extLst/>
          </a:lstStyle>
          <a:p>
            <a:r>
              <a:rPr lang="es-ES" b="1" u="sng" dirty="0" smtClean="0"/>
              <a:t>Cartografía</a:t>
            </a:r>
            <a:endParaRPr lang="es-ES" b="1" u="sng" dirty="0"/>
          </a:p>
        </p:txBody>
      </p:sp>
      <p:sp>
        <p:nvSpPr>
          <p:cNvPr id="10" name="9 CuadroTexto"/>
          <p:cNvSpPr txBox="1"/>
          <p:nvPr/>
        </p:nvSpPr>
        <p:spPr>
          <a:xfrm>
            <a:off x="4860032" y="1628800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u="sng" dirty="0" err="1" smtClean="0"/>
              <a:t>Sede</a:t>
            </a:r>
            <a:r>
              <a:rPr lang="en-US" u="sng" dirty="0" smtClean="0"/>
              <a:t> </a:t>
            </a:r>
            <a:r>
              <a:rPr lang="en-US" u="sng" dirty="0" err="1" smtClean="0"/>
              <a:t>electrónica</a:t>
            </a:r>
            <a:r>
              <a:rPr lang="en-US" u="sng" dirty="0" smtClean="0"/>
              <a:t> del </a:t>
            </a:r>
            <a:r>
              <a:rPr lang="en-US" u="sng" dirty="0" err="1" smtClean="0"/>
              <a:t>catastro</a:t>
            </a:r>
            <a:r>
              <a:rPr lang="en-US" u="sng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partir</a:t>
            </a:r>
            <a:r>
              <a:rPr lang="en-US" dirty="0" smtClean="0"/>
              <a:t> de un </a:t>
            </a:r>
            <a:r>
              <a:rPr lang="en-US" dirty="0" err="1" smtClean="0"/>
              <a:t>certificado</a:t>
            </a:r>
            <a:r>
              <a:rPr lang="en-US" dirty="0" smtClean="0"/>
              <a:t> digital </a:t>
            </a:r>
            <a:r>
              <a:rPr lang="en-US" dirty="0" err="1" smtClean="0"/>
              <a:t>electrónico</a:t>
            </a:r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cartografía</a:t>
            </a:r>
            <a:r>
              <a:rPr lang="en-US" dirty="0" smtClean="0"/>
              <a:t> </a:t>
            </a:r>
            <a:r>
              <a:rPr lang="en-US" dirty="0" err="1" smtClean="0"/>
              <a:t>obtenida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recien</a:t>
            </a:r>
            <a:r>
              <a:rPr lang="en-US" dirty="0" smtClean="0"/>
              <a:t> </a:t>
            </a:r>
            <a:r>
              <a:rPr lang="en-US" dirty="0" err="1" smtClean="0"/>
              <a:t>actualizada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Catastro</a:t>
            </a:r>
            <a:r>
              <a:rPr lang="en-US" dirty="0" smtClean="0"/>
              <a:t>.</a:t>
            </a:r>
            <a:endParaRPr lang="es-ES" dirty="0"/>
          </a:p>
        </p:txBody>
      </p:sp>
      <p:pic>
        <p:nvPicPr>
          <p:cNvPr id="11" name="10 Imagen"/>
          <p:cNvPicPr/>
          <p:nvPr/>
        </p:nvPicPr>
        <p:blipFill>
          <a:blip r:embed="rId4" cstate="print"/>
          <a:srcRect t="10563" r="73987" b="83414"/>
          <a:stretch>
            <a:fillRect/>
          </a:stretch>
        </p:blipFill>
        <p:spPr bwMode="auto">
          <a:xfrm>
            <a:off x="5076056" y="3140968"/>
            <a:ext cx="302433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Grp="1"/>
          </p:cNvSpPr>
          <p:nvPr>
            <p:ph sz="half" idx="1"/>
          </p:nvPr>
        </p:nvSpPr>
        <p:spPr>
          <a:xfrm>
            <a:off x="5868144" y="3717032"/>
            <a:ext cx="1656184" cy="460648"/>
          </a:xfrm>
        </p:spPr>
        <p:txBody>
          <a:bodyPr/>
          <a:lstStyle>
            <a:extLst/>
          </a:lstStyle>
          <a:p>
            <a:r>
              <a:rPr lang="es-ES" b="1" u="sng" dirty="0" err="1" smtClean="0"/>
              <a:t>FusionTables</a:t>
            </a:r>
            <a:endParaRPr lang="es-ES" b="1" u="sng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860032" y="4149080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Se importan </a:t>
            </a:r>
            <a:r>
              <a:rPr lang="es-ES_tradnl" dirty="0" smtClean="0"/>
              <a:t>capas creadas en formato .</a:t>
            </a:r>
            <a:r>
              <a:rPr lang="es-ES_tradnl" dirty="0" err="1" smtClean="0"/>
              <a:t>kml</a:t>
            </a:r>
            <a:r>
              <a:rPr lang="es-ES_tradnl" dirty="0" smtClean="0"/>
              <a:t> a un servidor de Google. </a:t>
            </a:r>
            <a:endParaRPr lang="es-ES_tradnl" dirty="0" smtClean="0"/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La </a:t>
            </a:r>
            <a:r>
              <a:rPr lang="es-ES_tradnl" dirty="0" smtClean="0"/>
              <a:t>transformación de los archivos .</a:t>
            </a:r>
            <a:r>
              <a:rPr lang="es-ES_tradnl" dirty="0" err="1" smtClean="0"/>
              <a:t>shp</a:t>
            </a:r>
            <a:r>
              <a:rPr lang="es-ES_tradnl" dirty="0" smtClean="0"/>
              <a:t> a .</a:t>
            </a:r>
            <a:r>
              <a:rPr lang="es-ES_tradnl" dirty="0" err="1" smtClean="0"/>
              <a:t>kml</a:t>
            </a:r>
            <a:r>
              <a:rPr lang="es-ES_tradnl" dirty="0" smtClean="0"/>
              <a:t> se realizara con una conversión a través del software Quantum GIS o de la herramienta </a:t>
            </a:r>
            <a:r>
              <a:rPr lang="es-ES_tradnl" dirty="0" smtClean="0"/>
              <a:t>ogr2ogr.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4. Datos de interés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1763688" y="1340768"/>
            <a:ext cx="1368152" cy="460648"/>
          </a:xfrm>
        </p:spPr>
        <p:txBody>
          <a:bodyPr/>
          <a:lstStyle>
            <a:extLst/>
          </a:lstStyle>
          <a:p>
            <a:r>
              <a:rPr lang="es-ES" b="1" u="sng" dirty="0" smtClean="0"/>
              <a:t>Test </a:t>
            </a:r>
            <a:r>
              <a:rPr lang="es-ES" b="1" u="sng" dirty="0" err="1" smtClean="0"/>
              <a:t>Posts</a:t>
            </a:r>
            <a:endParaRPr lang="es-ES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395536" y="1844824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dirty="0" smtClean="0"/>
              <a:t>Creación de un archivo .</a:t>
            </a:r>
            <a:r>
              <a:rPr lang="es-ES" dirty="0" err="1" smtClean="0"/>
              <a:t>php</a:t>
            </a:r>
            <a:r>
              <a:rPr lang="es-ES" dirty="0" smtClean="0"/>
              <a:t> para comprobar la </a:t>
            </a:r>
            <a:r>
              <a:rPr lang="es-ES" u="sng" dirty="0" smtClean="0"/>
              <a:t>funcionalidad</a:t>
            </a:r>
            <a:r>
              <a:rPr lang="es-ES" dirty="0" smtClean="0"/>
              <a:t> de la aplicación en las bases de datos.</a:t>
            </a:r>
          </a:p>
          <a:p>
            <a:pPr lvl="0">
              <a:buFont typeface="Arial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t="11628" r="66659" b="5814"/>
          <a:stretch>
            <a:fillRect/>
          </a:stretch>
        </p:blipFill>
        <p:spPr bwMode="auto">
          <a:xfrm>
            <a:off x="1403648" y="2996952"/>
            <a:ext cx="2261660" cy="314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 t="11438" r="40510" b="6250"/>
          <a:stretch>
            <a:fillRect/>
          </a:stretch>
        </p:blipFill>
        <p:spPr bwMode="auto">
          <a:xfrm>
            <a:off x="4788024" y="3140968"/>
            <a:ext cx="3790791" cy="294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CuadroTexto"/>
          <p:cNvSpPr txBox="1"/>
          <p:nvPr/>
        </p:nvSpPr>
        <p:spPr>
          <a:xfrm>
            <a:off x="4788024" y="1916832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u="sng" dirty="0" smtClean="0"/>
              <a:t>Visualización</a:t>
            </a:r>
            <a:r>
              <a:rPr lang="es-ES" dirty="0" smtClean="0"/>
              <a:t> de las tablas de la base de datos de usuarios.</a:t>
            </a:r>
          </a:p>
          <a:p>
            <a:pPr lvl="0">
              <a:buFont typeface="Arial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4. Datos de interés</a:t>
            </a:r>
            <a:endParaRPr lang="es-ES" dirty="0"/>
          </a:p>
        </p:txBody>
      </p:sp>
      <p:pic>
        <p:nvPicPr>
          <p:cNvPr id="53250" name="Picture 2" descr="C:\Users\Processing\Desktop\ph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456" y="1628800"/>
            <a:ext cx="8510024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4. Datos de interés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1259632" y="1340768"/>
            <a:ext cx="2376264" cy="460648"/>
          </a:xfrm>
        </p:spPr>
        <p:txBody>
          <a:bodyPr>
            <a:normAutofit/>
          </a:bodyPr>
          <a:lstStyle>
            <a:extLst/>
          </a:lstStyle>
          <a:p>
            <a:r>
              <a:rPr lang="es-ES" b="1" u="sng" dirty="0" err="1" smtClean="0"/>
              <a:t>Navicat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for</a:t>
            </a:r>
            <a:r>
              <a:rPr lang="es-ES" b="1" u="sng" dirty="0" smtClean="0"/>
              <a:t> </a:t>
            </a:r>
            <a:r>
              <a:rPr lang="es-ES" b="1" u="sng" dirty="0" err="1" smtClean="0"/>
              <a:t>SQLite</a:t>
            </a:r>
            <a:endParaRPr lang="es-ES" b="1" u="sng" dirty="0"/>
          </a:p>
        </p:txBody>
      </p:sp>
      <p:sp>
        <p:nvSpPr>
          <p:cNvPr id="8" name="7 CuadroTexto"/>
          <p:cNvSpPr txBox="1"/>
          <p:nvPr/>
        </p:nvSpPr>
        <p:spPr>
          <a:xfrm>
            <a:off x="395536" y="1988840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dirty="0" smtClean="0"/>
              <a:t> </a:t>
            </a:r>
            <a:r>
              <a:rPr lang="es-ES" u="sng" dirty="0" smtClean="0"/>
              <a:t>Administrador </a:t>
            </a:r>
            <a:r>
              <a:rPr lang="es-ES" u="sng" dirty="0" smtClean="0"/>
              <a:t>gráfico </a:t>
            </a:r>
            <a:r>
              <a:rPr lang="es-ES" dirty="0" smtClean="0"/>
              <a:t>con múltiples </a:t>
            </a:r>
            <a:r>
              <a:rPr lang="es-ES" dirty="0" smtClean="0"/>
              <a:t>conexiones para bases de datos locales y remotas</a:t>
            </a:r>
          </a:p>
          <a:p>
            <a:endParaRPr lang="es-ES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788024" y="1916832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dirty="0" smtClean="0"/>
              <a:t>Visualización de las tablas de la base de datos a través de </a:t>
            </a:r>
            <a:r>
              <a:rPr lang="es-ES" u="sng" dirty="0" err="1" smtClean="0"/>
              <a:t>MySQL</a:t>
            </a:r>
            <a:endParaRPr lang="es-ES" u="sng" dirty="0" smtClean="0"/>
          </a:p>
          <a:p>
            <a:endParaRPr lang="es-ES" dirty="0"/>
          </a:p>
        </p:txBody>
      </p:sp>
      <p:pic>
        <p:nvPicPr>
          <p:cNvPr id="9" name="8 Imagen"/>
          <p:cNvPicPr/>
          <p:nvPr/>
        </p:nvPicPr>
        <p:blipFill>
          <a:blip r:embed="rId3" cstate="print"/>
          <a:srcRect l="25731" t="3817" r="11727" b="16025"/>
          <a:stretch>
            <a:fillRect/>
          </a:stretch>
        </p:blipFill>
        <p:spPr bwMode="auto">
          <a:xfrm>
            <a:off x="683568" y="3501008"/>
            <a:ext cx="3549181" cy="232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 descr="C:\Users\Processing\Desktop\mysq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573016"/>
            <a:ext cx="4276582" cy="2084834"/>
          </a:xfrm>
          <a:prstGeom prst="rect">
            <a:avLst/>
          </a:prstGeom>
          <a:noFill/>
        </p:spPr>
      </p:pic>
      <p:sp>
        <p:nvSpPr>
          <p:cNvPr id="10" name="Rectangle 2"/>
          <p:cNvSpPr>
            <a:spLocks noGrp="1"/>
          </p:cNvSpPr>
          <p:nvPr>
            <p:ph sz="half" idx="1"/>
          </p:nvPr>
        </p:nvSpPr>
        <p:spPr>
          <a:xfrm>
            <a:off x="5508104" y="1340768"/>
            <a:ext cx="2376264" cy="460648"/>
          </a:xfrm>
        </p:spPr>
        <p:txBody>
          <a:bodyPr>
            <a:normAutofit/>
          </a:bodyPr>
          <a:lstStyle>
            <a:extLst/>
          </a:lstStyle>
          <a:p>
            <a:r>
              <a:rPr lang="es-ES" b="1" u="sng" dirty="0" err="1" smtClean="0"/>
              <a:t>DBForgeStudio</a:t>
            </a:r>
            <a:endParaRPr lang="es-E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s-ES_tradnl" dirty="0" smtClean="0"/>
              <a:t>Í</a:t>
            </a:r>
            <a:r>
              <a:rPr lang="es-ES_tradnl" dirty="0" smtClean="0"/>
              <a:t>NDICE</a:t>
            </a:r>
            <a:endParaRPr lang="es-ES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539552" y="1340768"/>
          <a:ext cx="3744416" cy="4645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5 Imagen" descr="C:\Users\Processing\Desktop\GUID-658147AE-D9F5-408D-B4E8-DD58161D4D31-web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2492896"/>
            <a:ext cx="3302120" cy="229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s-ES" dirty="0" smtClean="0"/>
              <a:t>PERSONAL SHAPES</a:t>
            </a:r>
            <a:br>
              <a:rPr lang="es-ES" dirty="0" smtClean="0"/>
            </a:br>
            <a:r>
              <a:rPr lang="es-ES" sz="3200" dirty="0" smtClean="0">
                <a:solidFill>
                  <a:schemeClr val="accent1"/>
                </a:solidFill>
              </a:rPr>
              <a:t>ADM</a:t>
            </a:r>
            <a:r>
              <a:rPr lang="es-ES" dirty="0" smtClean="0">
                <a:solidFill>
                  <a:schemeClr val="accent1"/>
                </a:solidFill>
              </a:rPr>
              <a:t> </a:t>
            </a:r>
            <a:r>
              <a:rPr lang="es-ES" dirty="0" smtClean="0">
                <a:solidFill>
                  <a:schemeClr val="accent1"/>
                </a:solidFill>
              </a:rPr>
              <a:t>2014</a:t>
            </a:r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>
            <a:extLst/>
          </a:lstStyle>
          <a:p>
            <a:pPr algn="r"/>
            <a:r>
              <a:rPr lang="es-ES_tradnl" dirty="0" smtClean="0"/>
              <a:t>Autores:</a:t>
            </a:r>
          </a:p>
          <a:p>
            <a:pPr algn="r"/>
            <a:r>
              <a:rPr lang="es-ES_tradnl" dirty="0" smtClean="0"/>
              <a:t>	</a:t>
            </a:r>
            <a:r>
              <a:rPr lang="es-AR" b="1" dirty="0" smtClean="0"/>
              <a:t> </a:t>
            </a:r>
            <a:r>
              <a:rPr lang="es-ES" b="1" dirty="0" smtClean="0"/>
              <a:t>Ángel Alberto Hernández Rivero </a:t>
            </a:r>
            <a:endParaRPr lang="es-ES" b="1" dirty="0" smtClean="0"/>
          </a:p>
          <a:p>
            <a:pPr algn="r"/>
            <a:r>
              <a:rPr lang="es-ES" b="1" dirty="0" smtClean="0"/>
              <a:t>	</a:t>
            </a:r>
            <a:r>
              <a:rPr lang="es-ES" b="1" dirty="0" smtClean="0"/>
              <a:t>Joan </a:t>
            </a:r>
            <a:r>
              <a:rPr lang="es-ES" b="1" dirty="0" smtClean="0"/>
              <a:t>Manuel Velilla Torres</a:t>
            </a:r>
            <a:endParaRPr lang="es-ES" dirty="0"/>
          </a:p>
        </p:txBody>
      </p:sp>
      <p:pic>
        <p:nvPicPr>
          <p:cNvPr id="7" name="6 Imagen" descr="C:\Users\Processing\Desktop\T-Mobile-Samsung-Galaxy-S2.jpg"/>
          <p:cNvPicPr/>
          <p:nvPr/>
        </p:nvPicPr>
        <p:blipFill>
          <a:blip r:embed="rId3" cstate="print"/>
          <a:srcRect l="46440" r="17348" b="6000"/>
          <a:stretch>
            <a:fillRect/>
          </a:stretch>
        </p:blipFill>
        <p:spPr bwMode="auto">
          <a:xfrm>
            <a:off x="4901140" y="454354"/>
            <a:ext cx="1318044" cy="244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C:\Users\Processing\Desktop\Screenshot_2014-04-07-21-17-21.png"/>
          <p:cNvPicPr/>
          <p:nvPr/>
        </p:nvPicPr>
        <p:blipFill>
          <a:blip r:embed="rId4" cstate="print"/>
          <a:srcRect t="4430"/>
          <a:stretch>
            <a:fillRect/>
          </a:stretch>
        </p:blipFill>
        <p:spPr bwMode="auto">
          <a:xfrm>
            <a:off x="5004048" y="764704"/>
            <a:ext cx="1128264" cy="182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 descr="C:\Users\Processing\Desktop\T-Mobile-Samsung-Galaxy-S2.jpg"/>
          <p:cNvPicPr/>
          <p:nvPr/>
        </p:nvPicPr>
        <p:blipFill>
          <a:blip r:embed="rId3" cstate="print"/>
          <a:srcRect l="46440" r="17348" b="6000"/>
          <a:stretch>
            <a:fillRect/>
          </a:stretch>
        </p:blipFill>
        <p:spPr bwMode="auto">
          <a:xfrm rot="21005070">
            <a:off x="3606140" y="1150530"/>
            <a:ext cx="1323064" cy="243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10 Imagen" descr="C:\Users\Processing\Desktop\Screenshot_2014-04-07-21-17-55.png"/>
          <p:cNvPicPr/>
          <p:nvPr/>
        </p:nvPicPr>
        <p:blipFill>
          <a:blip r:embed="rId5" cstate="print"/>
          <a:srcRect t="5233"/>
          <a:stretch>
            <a:fillRect/>
          </a:stretch>
        </p:blipFill>
        <p:spPr bwMode="auto">
          <a:xfrm rot="21005070">
            <a:off x="3710540" y="1496001"/>
            <a:ext cx="1122848" cy="1800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8 Imagen" descr="C:\Users\Processing\Desktop\T-Mobile-Samsung-Galaxy-S2.jpg"/>
          <p:cNvPicPr/>
          <p:nvPr/>
        </p:nvPicPr>
        <p:blipFill>
          <a:blip r:embed="rId3" cstate="print"/>
          <a:srcRect l="46440" r="17348" b="6000"/>
          <a:stretch>
            <a:fillRect/>
          </a:stretch>
        </p:blipFill>
        <p:spPr bwMode="auto">
          <a:xfrm rot="841992">
            <a:off x="6072891" y="1752544"/>
            <a:ext cx="1321602" cy="244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7 Imagen" descr="C:\Users\Processing\Desktop\Screenshot_2014-04-07-21-20-43.png"/>
          <p:cNvPicPr/>
          <p:nvPr/>
        </p:nvPicPr>
        <p:blipFill>
          <a:blip r:embed="rId6" cstate="print"/>
          <a:srcRect t="5594"/>
          <a:stretch>
            <a:fillRect/>
          </a:stretch>
        </p:blipFill>
        <p:spPr bwMode="auto">
          <a:xfrm rot="841992">
            <a:off x="6143131" y="2082434"/>
            <a:ext cx="1127676" cy="181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3" name="Picture 1" descr="C:\workspace-adm\adm_personal_shapes\java\res\drawable-hdpi\app_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08" y="5589240"/>
            <a:ext cx="68580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s-ES" dirty="0" smtClean="0"/>
              <a:t>1. INTRODUCCIÓN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s-ES" dirty="0" smtClean="0"/>
              <a:t>1. INTRODUCCIÓN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67544" y="1556792"/>
            <a:ext cx="4179664" cy="3816424"/>
          </a:xfrm>
        </p:spPr>
        <p:txBody>
          <a:bodyPr>
            <a:normAutofit/>
          </a:bodyPr>
          <a:lstStyle>
            <a:extLst/>
          </a:lstStyle>
          <a:p>
            <a:pPr>
              <a:buFont typeface="Arial" pitchFamily="34" charset="0"/>
              <a:buChar char="•"/>
            </a:pPr>
            <a:endParaRPr lang="es-ES_tradnl" sz="2400" dirty="0" smtClean="0"/>
          </a:p>
          <a:p>
            <a:pPr>
              <a:buFont typeface="Arial" pitchFamily="34" charset="0"/>
              <a:buChar char="•"/>
            </a:pPr>
            <a:r>
              <a:rPr lang="es-ES_tradnl" sz="2400" dirty="0" smtClean="0"/>
              <a:t>Sistemas de Información Geográfica (</a:t>
            </a:r>
            <a:r>
              <a:rPr lang="es-ES_tradnl" sz="2400" b="1" dirty="0" smtClean="0"/>
              <a:t>SIG</a:t>
            </a:r>
            <a:r>
              <a:rPr lang="es-ES_tradnl" sz="2400" dirty="0" smtClean="0"/>
              <a:t>)</a:t>
            </a: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_tradnl" sz="2400" dirty="0" smtClean="0"/>
          </a:p>
          <a:p>
            <a:pPr>
              <a:buFont typeface="Arial" pitchFamily="34" charset="0"/>
              <a:buChar char="•"/>
            </a:pPr>
            <a:r>
              <a:rPr lang="es-ES_tradnl" sz="2400" dirty="0" smtClean="0"/>
              <a:t>Evolución de la producción de mapas.</a:t>
            </a:r>
          </a:p>
          <a:p>
            <a:pPr>
              <a:buFont typeface="Arial" pitchFamily="34" charset="0"/>
              <a:buChar char="•"/>
            </a:pPr>
            <a:endParaRPr lang="es-ES_tradnl" sz="2400" dirty="0" smtClean="0"/>
          </a:p>
          <a:p>
            <a:pPr>
              <a:buFont typeface="Arial" pitchFamily="34" charset="0"/>
              <a:buChar char="•"/>
            </a:pPr>
            <a:r>
              <a:rPr lang="es-ES_tradnl" sz="2400" dirty="0" smtClean="0"/>
              <a:t>Cartografía digital</a:t>
            </a:r>
          </a:p>
          <a:p>
            <a:pPr>
              <a:lnSpc>
                <a:spcPct val="114000"/>
              </a:lnSpc>
            </a:pPr>
            <a:endParaRPr lang="es-ES_tradnl" sz="2400" dirty="0" smtClean="0"/>
          </a:p>
          <a:p>
            <a:pPr>
              <a:lnSpc>
                <a:spcPct val="114000"/>
              </a:lnSpc>
              <a:buFont typeface="Arial" pitchFamily="34" charset="0"/>
              <a:buChar char="•"/>
            </a:pPr>
            <a:endParaRPr lang="es-ES" sz="2400" dirty="0"/>
          </a:p>
        </p:txBody>
      </p:sp>
      <p:pic>
        <p:nvPicPr>
          <p:cNvPr id="1026" name="Picture 2" descr="C:\Users\Processing\Desktop\balkan_bulgarian_19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700808"/>
            <a:ext cx="3631283" cy="36442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2. Resumen de la aplicación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pPr>
              <a:buFont typeface="Arial" pitchFamily="34" charset="0"/>
              <a:buChar char="•"/>
            </a:pPr>
            <a:endParaRPr lang="es-ES" dirty="0" smtClean="0"/>
          </a:p>
          <a:p>
            <a:pPr algn="just">
              <a:buFont typeface="Arial" pitchFamily="34" charset="0"/>
              <a:buChar char="•"/>
            </a:pPr>
            <a:r>
              <a:rPr lang="es-ES" dirty="0" smtClean="0"/>
              <a:t>Diseño de una herramienta </a:t>
            </a:r>
            <a:r>
              <a:rPr lang="es-ES" b="1" dirty="0" smtClean="0"/>
              <a:t>SIG</a:t>
            </a:r>
            <a:r>
              <a:rPr lang="es-ES" dirty="0" smtClean="0"/>
              <a:t> para dispositivos </a:t>
            </a:r>
            <a:r>
              <a:rPr lang="es-ES" b="1" dirty="0" err="1" smtClean="0"/>
              <a:t>Android</a:t>
            </a:r>
            <a:r>
              <a:rPr lang="es-ES" b="1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es-ES" dirty="0" smtClean="0"/>
          </a:p>
          <a:p>
            <a:pPr algn="just">
              <a:buFont typeface="Arial" pitchFamily="34" charset="0"/>
              <a:buChar char="•"/>
            </a:pPr>
            <a:r>
              <a:rPr lang="es-ES" dirty="0" smtClean="0"/>
              <a:t>Gestión</a:t>
            </a:r>
            <a:r>
              <a:rPr lang="es-ES" dirty="0" smtClean="0"/>
              <a:t>, visualización, </a:t>
            </a:r>
            <a:r>
              <a:rPr lang="es-ES" dirty="0" smtClean="0"/>
              <a:t>creación,  </a:t>
            </a:r>
            <a:r>
              <a:rPr lang="es-ES" dirty="0" smtClean="0"/>
              <a:t>edición </a:t>
            </a:r>
            <a:r>
              <a:rPr lang="es-ES" dirty="0" smtClean="0"/>
              <a:t>y la posibilidad de compartir </a:t>
            </a:r>
            <a:r>
              <a:rPr lang="es-ES" b="1" dirty="0" smtClean="0"/>
              <a:t>cartografía</a:t>
            </a:r>
            <a:r>
              <a:rPr lang="es-ES" dirty="0" smtClean="0"/>
              <a:t> </a:t>
            </a:r>
            <a:r>
              <a:rPr lang="es-ES" dirty="0" smtClean="0"/>
              <a:t>a partir de </a:t>
            </a:r>
            <a:r>
              <a:rPr lang="es-ES" dirty="0" smtClean="0"/>
              <a:t>mapas.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Red Social </a:t>
            </a:r>
            <a:r>
              <a:rPr lang="es-ES_tradnl" b="1" dirty="0" smtClean="0"/>
              <a:t>Profesional</a:t>
            </a:r>
            <a:r>
              <a:rPr lang="es-ES_tradnl" dirty="0" smtClean="0"/>
              <a:t>.</a:t>
            </a:r>
            <a:endParaRPr lang="es-ES" dirty="0" smtClean="0"/>
          </a:p>
          <a:p>
            <a:endParaRPr lang="es-E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724400" y="1447800"/>
          <a:ext cx="4267200" cy="467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697" name="Picture 1" descr="C:\workspace-adm\adm_personal_shapes\java\res\drawable-hdpi\app_ic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91880" y="4221088"/>
            <a:ext cx="68580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pPr>
              <a:buFont typeface="Arial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7" name="6 Imagen" descr="C:\Users\Processing\Desktop\Screenshot_2014-04-07-21-17-21.png"/>
          <p:cNvPicPr/>
          <p:nvPr/>
        </p:nvPicPr>
        <p:blipFill>
          <a:blip r:embed="rId3" cstate="print"/>
          <a:srcRect t="4430"/>
          <a:stretch>
            <a:fillRect/>
          </a:stretch>
        </p:blipFill>
        <p:spPr bwMode="auto">
          <a:xfrm>
            <a:off x="467544" y="1844824"/>
            <a:ext cx="162895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Screenshot_2014-04-07-22-31-40"/>
          <p:cNvPicPr>
            <a:picLocks noChangeAspect="1" noChangeArrowheads="1"/>
          </p:cNvPicPr>
          <p:nvPr/>
        </p:nvPicPr>
        <p:blipFill>
          <a:blip r:embed="rId4" cstate="print"/>
          <a:srcRect t="3401"/>
          <a:stretch>
            <a:fillRect/>
          </a:stretch>
        </p:blipFill>
        <p:spPr bwMode="auto">
          <a:xfrm>
            <a:off x="7092280" y="3501008"/>
            <a:ext cx="1672358" cy="2696704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4716016" y="1628800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información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se </a:t>
            </a:r>
            <a:r>
              <a:rPr lang="en-US" dirty="0" err="1" smtClean="0"/>
              <a:t>guardará</a:t>
            </a:r>
            <a:r>
              <a:rPr lang="en-US" dirty="0" smtClean="0"/>
              <a:t> en el </a:t>
            </a:r>
            <a:r>
              <a:rPr lang="en-US" u="sng" dirty="0" err="1" smtClean="0"/>
              <a:t>servidor</a:t>
            </a:r>
            <a:r>
              <a:rPr lang="en-US" u="sng" dirty="0" smtClean="0"/>
              <a:t> web </a:t>
            </a:r>
            <a:r>
              <a:rPr lang="en-US" dirty="0" err="1" smtClean="0"/>
              <a:t>pues</a:t>
            </a:r>
            <a:r>
              <a:rPr lang="en-US" dirty="0" smtClean="0"/>
              <a:t> </a:t>
            </a:r>
            <a:r>
              <a:rPr lang="en-US" dirty="0" err="1" smtClean="0"/>
              <a:t>cuando</a:t>
            </a:r>
            <a:r>
              <a:rPr lang="en-US" dirty="0" smtClean="0"/>
              <a:t> los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hagan</a:t>
            </a:r>
            <a:r>
              <a:rPr lang="en-US" dirty="0" smtClean="0"/>
              <a:t> </a:t>
            </a:r>
            <a:r>
              <a:rPr lang="en-US" dirty="0" err="1" smtClean="0"/>
              <a:t>búsqueda</a:t>
            </a:r>
            <a:r>
              <a:rPr lang="en-US" dirty="0" smtClean="0"/>
              <a:t> de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necesitaran</a:t>
            </a:r>
            <a:r>
              <a:rPr lang="en-US" dirty="0" smtClean="0"/>
              <a:t> </a:t>
            </a:r>
            <a:r>
              <a:rPr lang="en-US" dirty="0" err="1" smtClean="0"/>
              <a:t>recuperar</a:t>
            </a:r>
            <a:r>
              <a:rPr lang="en-US" dirty="0" smtClean="0"/>
              <a:t> los </a:t>
            </a:r>
            <a:r>
              <a:rPr lang="en-US" dirty="0" err="1" smtClean="0"/>
              <a:t>perfiles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la web.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Los </a:t>
            </a:r>
            <a:r>
              <a:rPr lang="en-US" dirty="0" err="1" smtClean="0"/>
              <a:t>campos</a:t>
            </a:r>
            <a:r>
              <a:rPr lang="en-US" dirty="0" smtClean="0"/>
              <a:t> </a:t>
            </a:r>
            <a:r>
              <a:rPr lang="en-US" dirty="0" err="1" smtClean="0"/>
              <a:t>estarán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divididos</a:t>
            </a:r>
            <a:r>
              <a:rPr lang="en-US" dirty="0" smtClean="0"/>
              <a:t> en:</a:t>
            </a:r>
          </a:p>
          <a:p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Privados</a:t>
            </a:r>
            <a:r>
              <a:rPr lang="en-US" dirty="0" smtClean="0"/>
              <a:t>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P</a:t>
            </a:r>
            <a:r>
              <a:rPr lang="en-US" dirty="0" err="1" smtClean="0"/>
              <a:t>úblicos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87624" y="13407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b="1" dirty="0" smtClean="0"/>
              <a:t>Funcionalidad Red Social</a:t>
            </a:r>
            <a:endParaRPr lang="es-ES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23728" y="2276872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Se </a:t>
            </a:r>
            <a:r>
              <a:rPr lang="en-US" u="sng" dirty="0" err="1" smtClean="0"/>
              <a:t>registrarán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 y a </a:t>
            </a:r>
            <a:r>
              <a:rPr lang="en-US" dirty="0" err="1" smtClean="0"/>
              <a:t>continuación</a:t>
            </a:r>
            <a:r>
              <a:rPr lang="en-US" dirty="0" smtClean="0"/>
              <a:t> </a:t>
            </a:r>
            <a:r>
              <a:rPr lang="en-US" dirty="0" err="1" smtClean="0"/>
              <a:t>tendrán</a:t>
            </a:r>
            <a:r>
              <a:rPr lang="en-US" dirty="0" smtClean="0"/>
              <a:t> la </a:t>
            </a:r>
            <a:r>
              <a:rPr lang="en-US" dirty="0" err="1" smtClean="0"/>
              <a:t>opción</a:t>
            </a:r>
            <a:r>
              <a:rPr lang="en-US" dirty="0" smtClean="0"/>
              <a:t> de </a:t>
            </a:r>
            <a:r>
              <a:rPr lang="en-US" u="sng" dirty="0" err="1" smtClean="0"/>
              <a:t>logearse</a:t>
            </a:r>
            <a:endParaRPr lang="es-ES" u="sng" dirty="0"/>
          </a:p>
        </p:txBody>
      </p:sp>
      <p:sp>
        <p:nvSpPr>
          <p:cNvPr id="12" name="11 CuadroTexto"/>
          <p:cNvSpPr txBox="1"/>
          <p:nvPr/>
        </p:nvSpPr>
        <p:spPr>
          <a:xfrm>
            <a:off x="827584" y="494116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 err="1" smtClean="0"/>
              <a:t>Acceso</a:t>
            </a:r>
            <a:r>
              <a:rPr lang="en-US" dirty="0" smtClean="0"/>
              <a:t> a la </a:t>
            </a:r>
            <a:r>
              <a:rPr lang="en-US" dirty="0" err="1" smtClean="0"/>
              <a:t>aplicación</a:t>
            </a:r>
            <a:r>
              <a:rPr lang="en-US" dirty="0" smtClean="0"/>
              <a:t> </a:t>
            </a:r>
            <a:r>
              <a:rPr lang="en-US" dirty="0" err="1" smtClean="0"/>
              <a:t>aunque</a:t>
            </a:r>
            <a:r>
              <a:rPr lang="en-US" dirty="0" smtClean="0"/>
              <a:t> no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registrado</a:t>
            </a:r>
            <a:r>
              <a:rPr lang="en-US" dirty="0" smtClean="0"/>
              <a:t> . </a:t>
            </a:r>
            <a:r>
              <a:rPr lang="en-US" dirty="0" err="1" smtClean="0"/>
              <a:t>Acceso</a:t>
            </a:r>
            <a:r>
              <a:rPr lang="en-US" dirty="0" smtClean="0"/>
              <a:t> a un </a:t>
            </a:r>
            <a:r>
              <a:rPr lang="en-US" u="sng" dirty="0" err="1" smtClean="0"/>
              <a:t>determinado</a:t>
            </a:r>
            <a:r>
              <a:rPr lang="en-US" u="sng" dirty="0" smtClean="0"/>
              <a:t> </a:t>
            </a:r>
            <a:r>
              <a:rPr lang="en-US" u="sng" dirty="0" err="1" smtClean="0"/>
              <a:t>contenido</a:t>
            </a:r>
            <a:r>
              <a:rPr lang="en-US" dirty="0" smtClean="0"/>
              <a:t>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extLst/>
          </a:lstStyle>
          <a:p>
            <a:pPr>
              <a:buFont typeface="Arial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4716016" y="1628800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 err="1" smtClean="0"/>
              <a:t>Fotografía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Cámara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Galeria</a:t>
            </a:r>
            <a:endParaRPr lang="es-E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0" name="9 CuadroTexto"/>
          <p:cNvSpPr txBox="1"/>
          <p:nvPr/>
        </p:nvSpPr>
        <p:spPr>
          <a:xfrm>
            <a:off x="1187624" y="13407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b="1" dirty="0" smtClean="0"/>
              <a:t>Creación de cartografía</a:t>
            </a:r>
            <a:endParaRPr lang="es-ES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23728" y="2276872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cartografía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podrá</a:t>
            </a:r>
            <a:r>
              <a:rPr lang="en-US" dirty="0" smtClean="0"/>
              <a:t> </a:t>
            </a:r>
            <a:r>
              <a:rPr lang="en-US" dirty="0" err="1" smtClean="0"/>
              <a:t>gestionar</a:t>
            </a:r>
            <a:r>
              <a:rPr lang="en-US" dirty="0" smtClean="0"/>
              <a:t> </a:t>
            </a:r>
            <a:r>
              <a:rPr lang="en-US" dirty="0" err="1" smtClean="0"/>
              <a:t>podrá</a:t>
            </a:r>
            <a:r>
              <a:rPr lang="en-US" dirty="0" smtClean="0"/>
              <a:t> ser de dos </a:t>
            </a:r>
            <a:r>
              <a:rPr lang="en-US" u="sng" dirty="0" err="1" smtClean="0"/>
              <a:t>categorias</a:t>
            </a:r>
            <a:r>
              <a:rPr lang="en-US" dirty="0" smtClean="0"/>
              <a:t>: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Lugar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err="1" smtClean="0"/>
              <a:t>Parcela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827584" y="4941168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El campo </a:t>
            </a:r>
            <a:r>
              <a:rPr lang="en-US" b="1" dirty="0" err="1" smtClean="0"/>
              <a:t>tipos</a:t>
            </a:r>
            <a:r>
              <a:rPr lang="en-US" dirty="0" smtClean="0"/>
              <a:t> </a:t>
            </a:r>
            <a:r>
              <a:rPr lang="en-US" dirty="0" err="1" smtClean="0"/>
              <a:t>estará</a:t>
            </a:r>
            <a:r>
              <a:rPr lang="en-US" dirty="0" smtClean="0"/>
              <a:t> </a:t>
            </a:r>
            <a:r>
              <a:rPr lang="en-US" dirty="0" err="1" smtClean="0"/>
              <a:t>establecido</a:t>
            </a:r>
            <a:r>
              <a:rPr lang="en-US" dirty="0" smtClean="0"/>
              <a:t> de forma </a:t>
            </a:r>
            <a:r>
              <a:rPr lang="en-US" dirty="0" err="1" smtClean="0"/>
              <a:t>fija</a:t>
            </a:r>
            <a:r>
              <a:rPr lang="en-US" dirty="0" smtClean="0"/>
              <a:t>.</a:t>
            </a:r>
          </a:p>
        </p:txBody>
      </p:sp>
      <p:pic>
        <p:nvPicPr>
          <p:cNvPr id="13" name="12 Imagen" descr="C:\Users\Processing\Desktop\Screenshot_2014-04-07-21-17-55.png"/>
          <p:cNvPicPr/>
          <p:nvPr/>
        </p:nvPicPr>
        <p:blipFill>
          <a:blip r:embed="rId3" cstate="print"/>
          <a:srcRect t="5233"/>
          <a:stretch>
            <a:fillRect/>
          </a:stretch>
        </p:blipFill>
        <p:spPr bwMode="auto">
          <a:xfrm>
            <a:off x="467544" y="1844824"/>
            <a:ext cx="1550958" cy="246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Screenshot_2014-04-07-22-37-26"/>
          <p:cNvPicPr>
            <a:picLocks noChangeAspect="1" noChangeArrowheads="1"/>
          </p:cNvPicPr>
          <p:nvPr/>
        </p:nvPicPr>
        <p:blipFill>
          <a:blip r:embed="rId4" cstate="print"/>
          <a:srcRect l="4803" t="5811" r="5984" b="3259"/>
          <a:stretch>
            <a:fillRect/>
          </a:stretch>
        </p:blipFill>
        <p:spPr bwMode="auto">
          <a:xfrm>
            <a:off x="3059832" y="4437112"/>
            <a:ext cx="1171575" cy="1992312"/>
          </a:xfrm>
          <a:prstGeom prst="rect">
            <a:avLst/>
          </a:prstGeom>
          <a:noFill/>
        </p:spPr>
      </p:pic>
      <p:pic>
        <p:nvPicPr>
          <p:cNvPr id="3075" name="Picture 3" descr="Screenshot_2014-04-07-23-08-59"/>
          <p:cNvPicPr>
            <a:picLocks noChangeAspect="1" noChangeArrowheads="1"/>
          </p:cNvPicPr>
          <p:nvPr/>
        </p:nvPicPr>
        <p:blipFill>
          <a:blip r:embed="rId5" cstate="print"/>
          <a:srcRect t="4819"/>
          <a:stretch>
            <a:fillRect/>
          </a:stretch>
        </p:blipFill>
        <p:spPr bwMode="auto">
          <a:xfrm>
            <a:off x="7164288" y="1268760"/>
            <a:ext cx="1401762" cy="2220913"/>
          </a:xfrm>
          <a:prstGeom prst="rect">
            <a:avLst/>
          </a:prstGeom>
          <a:noFill/>
        </p:spPr>
      </p:pic>
      <p:pic>
        <p:nvPicPr>
          <p:cNvPr id="14" name="13 Imagen" descr="C:\Users\Processing\AppData\Local\Microsoft\Windows\Temporary Internet Files\Content.Word\Screenshot_2014-04-07-23-05-57.png"/>
          <p:cNvPicPr/>
          <p:nvPr/>
        </p:nvPicPr>
        <p:blipFill>
          <a:blip r:embed="rId6" cstate="print"/>
          <a:srcRect t="4692"/>
          <a:stretch>
            <a:fillRect/>
          </a:stretch>
        </p:blipFill>
        <p:spPr bwMode="auto">
          <a:xfrm>
            <a:off x="5004048" y="3933056"/>
            <a:ext cx="1283539" cy="205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6588224" y="3861048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b="1" dirty="0" smtClean="0"/>
              <a:t>Coordenadas</a:t>
            </a:r>
            <a:r>
              <a:rPr lang="es-ES_tradnl" dirty="0" smtClean="0"/>
              <a:t>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Latitud</a:t>
            </a:r>
            <a:r>
              <a:rPr lang="en-US" dirty="0" smtClean="0"/>
              <a:t> </a:t>
            </a:r>
            <a:endParaRPr lang="en-US" dirty="0" smtClean="0"/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Longitud</a:t>
            </a:r>
            <a:r>
              <a:rPr lang="en-US" dirty="0" smtClean="0"/>
              <a:t> </a:t>
            </a:r>
            <a:endParaRPr lang="es-ES" dirty="0" smtClean="0"/>
          </a:p>
        </p:txBody>
      </p:sp>
      <p:sp>
        <p:nvSpPr>
          <p:cNvPr id="16" name="15 CuadroTexto"/>
          <p:cNvSpPr txBox="1"/>
          <p:nvPr/>
        </p:nvSpPr>
        <p:spPr>
          <a:xfrm>
            <a:off x="6588224" y="508518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Compartir con un archivo de </a:t>
            </a:r>
            <a:r>
              <a:rPr lang="es-ES_tradnl" u="sng" dirty="0" smtClean="0"/>
              <a:t>texto</a:t>
            </a:r>
            <a:endParaRPr lang="es-ES" u="sng" dirty="0"/>
          </a:p>
        </p:txBody>
      </p:sp>
      <p:sp>
        <p:nvSpPr>
          <p:cNvPr id="17" name="16 CuadroTexto"/>
          <p:cNvSpPr txBox="1"/>
          <p:nvPr/>
        </p:nvSpPr>
        <p:spPr>
          <a:xfrm>
            <a:off x="5004048" y="263691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s-ES_tradnl" dirty="0" smtClean="0"/>
              <a:t>Imágenes redimensionadas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lvl="0"/>
            <a:r>
              <a:rPr lang="es-ES" dirty="0" smtClean="0"/>
              <a:t>2</a:t>
            </a:r>
            <a:r>
              <a:rPr lang="es-ES" dirty="0" smtClean="0"/>
              <a:t>. Resumen de la </a:t>
            </a:r>
            <a:r>
              <a:rPr lang="es-ES" dirty="0" smtClean="0"/>
              <a:t>aplicación</a:t>
            </a:r>
            <a:endParaRPr lang="es-ES" dirty="0"/>
          </a:p>
        </p:txBody>
      </p:sp>
      <p:pic>
        <p:nvPicPr>
          <p:cNvPr id="54274" name="Picture 2" descr="C:\Users\Processing\Desktop\adm ciudad artes ciencias\ejemplo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44824"/>
            <a:ext cx="2239192" cy="3980787"/>
          </a:xfrm>
          <a:prstGeom prst="rect">
            <a:avLst/>
          </a:prstGeom>
          <a:noFill/>
        </p:spPr>
      </p:pic>
      <p:pic>
        <p:nvPicPr>
          <p:cNvPr id="54275" name="Picture 3" descr="C:\Users\Processing\Desktop\adm ciudad artes ciencias\ejemplo_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844824"/>
            <a:ext cx="2232248" cy="3968441"/>
          </a:xfrm>
          <a:prstGeom prst="rect">
            <a:avLst/>
          </a:prstGeom>
          <a:noFill/>
        </p:spPr>
      </p:pic>
      <p:pic>
        <p:nvPicPr>
          <p:cNvPr id="54276" name="Picture 4" descr="C:\Users\Processing\Desktop\adm ciudad artes ciencias\ejemplo_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1844824"/>
            <a:ext cx="2212344" cy="39330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IntroducingPowerPoint2007</Template>
  <TotalTime>0</TotalTime>
  <Words>684</Words>
  <Application>Microsoft Office PowerPoint</Application>
  <PresentationFormat>Presentación en pantalla (4:3)</PresentationFormat>
  <Paragraphs>186</Paragraphs>
  <Slides>20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IntroducingPowerPoint2007</vt:lpstr>
      <vt:lpstr>PERSONAL SHAPES ADM 2014</vt:lpstr>
      <vt:lpstr>ÍNDICE</vt:lpstr>
      <vt:lpstr>1. INTRODUCCIÓN</vt:lpstr>
      <vt:lpstr>1. INTRODUCCIÓN</vt:lpstr>
      <vt:lpstr>2. Resumen de la aplicación</vt:lpstr>
      <vt:lpstr>2. Resumen de la aplicación</vt:lpstr>
      <vt:lpstr>2. Resumen de la aplicación</vt:lpstr>
      <vt:lpstr>2. Resumen de la aplicación</vt:lpstr>
      <vt:lpstr>2. Resumen de la aplicación</vt:lpstr>
      <vt:lpstr>2. Resumen de la aplicación</vt:lpstr>
      <vt:lpstr>2. Resumen de la aplicación</vt:lpstr>
      <vt:lpstr>2. Resumen de la aplicación</vt:lpstr>
      <vt:lpstr>3. Posicionamiento</vt:lpstr>
      <vt:lpstr>3. Posicionamiento</vt:lpstr>
      <vt:lpstr>4. Datos de interés</vt:lpstr>
      <vt:lpstr>4. Datos de interés</vt:lpstr>
      <vt:lpstr>4. Datos de interés</vt:lpstr>
      <vt:lpstr>4. Datos de interés</vt:lpstr>
      <vt:lpstr>4. Datos de interés</vt:lpstr>
      <vt:lpstr>PERSONAL SHAPES ADM 2014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2014-04-08T08:23:57Z</dcterms:created>
  <dcterms:modified xsi:type="dcterms:W3CDTF">2014-04-08T11:28:36Z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3082</vt:i4>
  </property>
  <property fmtid="{D5CDD505-2E9C-101B-9397-08002B2CF9AE}" pid="3" name="_Version">
    <vt:lpwstr>12.0.4518</vt:lpwstr>
  </property>
</Properties>
</file>